
<file path=[Content_Types].xml><?xml version="1.0" encoding="utf-8"?>
<Types xmlns="http://schemas.openxmlformats.org/package/2006/content-types"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60" r:id="rId4"/>
    <p:sldMasterId id="214748366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Shape 61"/>
          <p:cNvGrpSpPr/>
          <p:nvPr/>
        </p:nvGrpSpPr>
        <p:grpSpPr>
          <a:xfrm>
            <a:off x="-11" y="1000670"/>
            <a:ext cx="7314320" cy="3087224"/>
            <a:chOff x="-11" y="1378676"/>
            <a:chExt cx="7314320" cy="4116299"/>
          </a:xfrm>
        </p:grpSpPr>
        <p:sp>
          <p:nvSpPr>
            <p:cNvPr id="62" name="Shape 62"/>
            <p:cNvSpPr/>
            <p:nvPr/>
          </p:nvSpPr>
          <p:spPr>
            <a:xfrm flipH="1">
              <a:off x="-11" y="1378676"/>
              <a:ext cx="187800" cy="411629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3" name="Shape 63"/>
            <p:cNvSpPr/>
            <p:nvPr/>
          </p:nvSpPr>
          <p:spPr>
            <a:xfrm flipH="1">
              <a:off x="187809" y="1378676"/>
              <a:ext cx="7126499" cy="4116299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64" name="Shape 64"/>
          <p:cNvSpPr txBox="1"/>
          <p:nvPr>
            <p:ph type="ctrTitle"/>
          </p:nvPr>
        </p:nvSpPr>
        <p:spPr>
          <a:xfrm>
            <a:off x="685800" y="1699932"/>
            <a:ext cx="6400799" cy="10004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65" name="Shape 65"/>
          <p:cNvSpPr txBox="1"/>
          <p:nvPr>
            <p:ph idx="1" type="subTitle"/>
          </p:nvPr>
        </p:nvSpPr>
        <p:spPr>
          <a:xfrm>
            <a:off x="685800" y="2700338"/>
            <a:ext cx="6400799" cy="6752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2" type="sldNum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cxnSp>
        <p:nvCxnSpPr>
          <p:cNvPr id="153" name="Shape 153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cap="flat" cmpd="sng" w="50800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54" name="Shape 154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/>
          <p:nvPr>
            <p:ph idx="1" type="body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SzPct val="100000"/>
              <a:buNone/>
              <a:defRPr sz="1800"/>
            </a:lvl1pPr>
          </a:lstStyle>
          <a:p/>
        </p:txBody>
      </p:sp>
      <p:cxnSp>
        <p:nvCxnSpPr>
          <p:cNvPr id="157" name="Shape 157"/>
          <p:cNvCxnSpPr/>
          <p:nvPr/>
        </p:nvCxnSpPr>
        <p:spPr>
          <a:xfrm>
            <a:off x="457200" y="4317760"/>
            <a:ext cx="8229600" cy="0"/>
          </a:xfrm>
          <a:prstGeom prst="straightConnector1">
            <a:avLst/>
          </a:prstGeom>
          <a:noFill/>
          <a:ln cap="flat" cmpd="sng" w="5080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58" name="Shape 158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0" name="Shape 160"/>
          <p:cNvCxnSpPr/>
          <p:nvPr/>
        </p:nvCxnSpPr>
        <p:spPr>
          <a:xfrm>
            <a:off x="457200" y="113139"/>
            <a:ext cx="8229600" cy="0"/>
          </a:xfrm>
          <a:prstGeom prst="straightConnector1">
            <a:avLst/>
          </a:prstGeom>
          <a:noFill/>
          <a:ln cap="flat" cmpd="sng" w="5080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61" name="Shape 161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Shape 68"/>
          <p:cNvGrpSpPr/>
          <p:nvPr/>
        </p:nvGrpSpPr>
        <p:grpSpPr>
          <a:xfrm>
            <a:off x="-13" y="-9140"/>
            <a:ext cx="8005727" cy="1209421"/>
            <a:chOff x="-13" y="-12187"/>
            <a:chExt cx="8005727" cy="1161900"/>
          </a:xfrm>
        </p:grpSpPr>
        <p:sp>
          <p:nvSpPr>
            <p:cNvPr id="69" name="Shape 69"/>
            <p:cNvSpPr/>
            <p:nvPr/>
          </p:nvSpPr>
          <p:spPr>
            <a:xfrm flipH="1">
              <a:off x="-13" y="-12187"/>
              <a:ext cx="187800" cy="11619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0" name="Shape 70"/>
            <p:cNvSpPr/>
            <p:nvPr/>
          </p:nvSpPr>
          <p:spPr>
            <a:xfrm flipH="1">
              <a:off x="187715" y="-12187"/>
              <a:ext cx="7817999" cy="1161900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71" name="Shape 71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idx="1" type="body"/>
          </p:nvPr>
        </p:nvSpPr>
        <p:spPr>
          <a:xfrm>
            <a:off x="456245" y="1278513"/>
            <a:ext cx="4038599" cy="3630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76" name="Shape 76"/>
          <p:cNvSpPr txBox="1"/>
          <p:nvPr>
            <p:ph idx="2" type="body"/>
          </p:nvPr>
        </p:nvSpPr>
        <p:spPr>
          <a:xfrm>
            <a:off x="4648200" y="1278513"/>
            <a:ext cx="4038599" cy="3630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grpSp>
        <p:nvGrpSpPr>
          <p:cNvPr id="77" name="Shape 77"/>
          <p:cNvGrpSpPr/>
          <p:nvPr/>
        </p:nvGrpSpPr>
        <p:grpSpPr>
          <a:xfrm>
            <a:off x="-13" y="-9140"/>
            <a:ext cx="8005727" cy="1209421"/>
            <a:chOff x="-13" y="-12187"/>
            <a:chExt cx="8005727" cy="1161900"/>
          </a:xfrm>
        </p:grpSpPr>
        <p:sp>
          <p:nvSpPr>
            <p:cNvPr id="78" name="Shape 78"/>
            <p:cNvSpPr/>
            <p:nvPr/>
          </p:nvSpPr>
          <p:spPr>
            <a:xfrm flipH="1">
              <a:off x="-13" y="-12187"/>
              <a:ext cx="187800" cy="1161900"/>
            </a:xfrm>
            <a:prstGeom prst="rect">
              <a:avLst/>
            </a:prstGeom>
            <a:solidFill>
              <a:srgbClr val="AB0101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9" name="Shape 79"/>
            <p:cNvSpPr/>
            <p:nvPr/>
          </p:nvSpPr>
          <p:spPr>
            <a:xfrm flipH="1">
              <a:off x="187715" y="-12187"/>
              <a:ext cx="7817999" cy="1161900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80" name="Shape 80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81" name="Shape 81"/>
          <p:cNvSpPr txBox="1"/>
          <p:nvPr>
            <p:ph idx="12" type="sldNum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" name="Shape 83"/>
          <p:cNvGrpSpPr/>
          <p:nvPr/>
        </p:nvGrpSpPr>
        <p:grpSpPr>
          <a:xfrm>
            <a:off x="-13" y="-9140"/>
            <a:ext cx="8005727" cy="1209421"/>
            <a:chOff x="-13" y="-12187"/>
            <a:chExt cx="8005727" cy="1161900"/>
          </a:xfrm>
        </p:grpSpPr>
        <p:sp>
          <p:nvSpPr>
            <p:cNvPr id="84" name="Shape 84"/>
            <p:cNvSpPr/>
            <p:nvPr/>
          </p:nvSpPr>
          <p:spPr>
            <a:xfrm flipH="1">
              <a:off x="-13" y="-12187"/>
              <a:ext cx="187800" cy="1161900"/>
            </a:xfrm>
            <a:prstGeom prst="rect">
              <a:avLst/>
            </a:prstGeom>
            <a:solidFill>
              <a:srgbClr val="AB0101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5" name="Shape 85"/>
            <p:cNvSpPr/>
            <p:nvPr/>
          </p:nvSpPr>
          <p:spPr>
            <a:xfrm flipH="1">
              <a:off x="187715" y="-12187"/>
              <a:ext cx="7817999" cy="1161900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86" name="Shape 86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87" name="Shape 87"/>
          <p:cNvSpPr txBox="1"/>
          <p:nvPr>
            <p:ph idx="12" type="sldNum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/>
        </p:nvSpPr>
        <p:spPr>
          <a:xfrm flipH="1">
            <a:off x="8964665" y="4623760"/>
            <a:ext cx="187800" cy="521400"/>
          </a:xfrm>
          <a:prstGeom prst="rect">
            <a:avLst/>
          </a:prstGeom>
          <a:solidFill>
            <a:srgbClr val="AB010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0" name="Shape 90"/>
          <p:cNvSpPr/>
          <p:nvPr/>
        </p:nvSpPr>
        <p:spPr>
          <a:xfrm flipH="1">
            <a:off x="3866777" y="4623760"/>
            <a:ext cx="5097900" cy="521400"/>
          </a:xfrm>
          <a:prstGeom prst="rect">
            <a:avLst/>
          </a:prstGeom>
          <a:solidFill>
            <a:srgbClr val="0F243E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3866812" y="4623760"/>
            <a:ext cx="5097900" cy="521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92" name="Shape 92"/>
          <p:cNvSpPr txBox="1"/>
          <p:nvPr>
            <p:ph idx="12" type="sldNum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idx="12" type="sldNum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/>
          <p:nvPr>
            <p:ph type="ctrTitle"/>
          </p:nvPr>
        </p:nvSpPr>
        <p:spPr>
          <a:xfrm>
            <a:off x="457200" y="563759"/>
            <a:ext cx="8229600" cy="3009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7200"/>
            </a:lvl1pPr>
            <a:lvl2pPr>
              <a:spcBef>
                <a:spcPts val="0"/>
              </a:spcBef>
              <a:buSzPct val="100000"/>
              <a:defRPr sz="7200"/>
            </a:lvl2pPr>
            <a:lvl3pPr>
              <a:spcBef>
                <a:spcPts val="0"/>
              </a:spcBef>
              <a:buSzPct val="100000"/>
              <a:defRPr sz="7200"/>
            </a:lvl3pPr>
            <a:lvl4pPr>
              <a:spcBef>
                <a:spcPts val="0"/>
              </a:spcBef>
              <a:buSzPct val="100000"/>
              <a:defRPr sz="7200"/>
            </a:lvl4pPr>
            <a:lvl5pPr>
              <a:spcBef>
                <a:spcPts val="0"/>
              </a:spcBef>
              <a:buSzPct val="100000"/>
              <a:defRPr sz="7200"/>
            </a:lvl5pPr>
            <a:lvl6pPr>
              <a:spcBef>
                <a:spcPts val="0"/>
              </a:spcBef>
              <a:buSzPct val="100000"/>
              <a:defRPr sz="7200"/>
            </a:lvl6pPr>
            <a:lvl7pPr>
              <a:spcBef>
                <a:spcPts val="0"/>
              </a:spcBef>
              <a:buSzPct val="100000"/>
              <a:defRPr sz="7200"/>
            </a:lvl7pPr>
            <a:lvl8pPr>
              <a:spcBef>
                <a:spcPts val="0"/>
              </a:spcBef>
              <a:buSzPct val="100000"/>
              <a:defRPr sz="7200"/>
            </a:lvl8pPr>
            <a:lvl9pPr>
              <a:spcBef>
                <a:spcPts val="0"/>
              </a:spcBef>
              <a:buSzPct val="100000"/>
              <a:defRPr sz="7200"/>
            </a:lvl9pPr>
          </a:lstStyle>
          <a:p/>
        </p:txBody>
      </p:sp>
      <p:sp>
        <p:nvSpPr>
          <p:cNvPr id="136" name="Shape 136"/>
          <p:cNvSpPr txBox="1"/>
          <p:nvPr>
            <p:ph idx="1" type="subTitle"/>
          </p:nvPr>
        </p:nvSpPr>
        <p:spPr>
          <a:xfrm>
            <a:off x="457200" y="3716392"/>
            <a:ext cx="8229600" cy="123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9pPr>
          </a:lstStyle>
          <a:p/>
        </p:txBody>
      </p:sp>
      <p:cxnSp>
        <p:nvCxnSpPr>
          <p:cNvPr id="137" name="Shape 137"/>
          <p:cNvCxnSpPr/>
          <p:nvPr/>
        </p:nvCxnSpPr>
        <p:spPr>
          <a:xfrm>
            <a:off x="457200" y="411479"/>
            <a:ext cx="8229600" cy="0"/>
          </a:xfrm>
          <a:prstGeom prst="straightConnector1">
            <a:avLst/>
          </a:prstGeom>
          <a:noFill/>
          <a:ln cap="flat" cmpd="sng" w="57150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8" name="Shape 138"/>
          <p:cNvCxnSpPr/>
          <p:nvPr/>
        </p:nvCxnSpPr>
        <p:spPr>
          <a:xfrm>
            <a:off x="457200" y="3633382"/>
            <a:ext cx="8229600" cy="0"/>
          </a:xfrm>
          <a:prstGeom prst="straightConnector1">
            <a:avLst/>
          </a:prstGeom>
          <a:noFill/>
          <a:ln cap="flat" cmpd="sng" w="57150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39" name="Shape 139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>
                <a:solidFill>
                  <a:srgbClr val="DA0002"/>
                </a:solidFill>
              </a:defRPr>
            </a:lvl1pPr>
            <a:lvl2pPr>
              <a:spcBef>
                <a:spcPts val="0"/>
              </a:spcBef>
              <a:defRPr>
                <a:solidFill>
                  <a:srgbClr val="DA0002"/>
                </a:solidFill>
              </a:defRPr>
            </a:lvl2pPr>
            <a:lvl3pPr>
              <a:spcBef>
                <a:spcPts val="0"/>
              </a:spcBef>
              <a:defRPr>
                <a:solidFill>
                  <a:srgbClr val="DA0002"/>
                </a:solidFill>
              </a:defRPr>
            </a:lvl3pPr>
            <a:lvl4pPr>
              <a:spcBef>
                <a:spcPts val="0"/>
              </a:spcBef>
              <a:defRPr>
                <a:solidFill>
                  <a:srgbClr val="DA0002"/>
                </a:solidFill>
              </a:defRPr>
            </a:lvl4pPr>
            <a:lvl5pPr>
              <a:spcBef>
                <a:spcPts val="0"/>
              </a:spcBef>
              <a:defRPr>
                <a:solidFill>
                  <a:srgbClr val="DA0002"/>
                </a:solidFill>
              </a:defRPr>
            </a:lvl5pPr>
            <a:lvl6pPr>
              <a:spcBef>
                <a:spcPts val="0"/>
              </a:spcBef>
              <a:defRPr>
                <a:solidFill>
                  <a:srgbClr val="DA0002"/>
                </a:solidFill>
              </a:defRPr>
            </a:lvl6pPr>
            <a:lvl7pPr>
              <a:spcBef>
                <a:spcPts val="0"/>
              </a:spcBef>
              <a:defRPr>
                <a:solidFill>
                  <a:srgbClr val="DA0002"/>
                </a:solidFill>
              </a:defRPr>
            </a:lvl7pPr>
            <a:lvl8pPr>
              <a:spcBef>
                <a:spcPts val="0"/>
              </a:spcBef>
              <a:defRPr>
                <a:solidFill>
                  <a:srgbClr val="DA0002"/>
                </a:solidFill>
              </a:defRPr>
            </a:lvl8pPr>
            <a:lvl9pPr>
              <a:spcBef>
                <a:spcPts val="0"/>
              </a:spcBef>
              <a:defRPr>
                <a:solidFill>
                  <a:srgbClr val="DA0002"/>
                </a:solidFill>
              </a:defRPr>
            </a:lvl9pPr>
          </a:lstStyle>
          <a:p/>
        </p:txBody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cxnSp>
        <p:nvCxnSpPr>
          <p:cNvPr id="143" name="Shape 143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cap="flat" cmpd="sng" w="50800">
            <a:solidFill>
              <a:srgbClr val="DA000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44" name="Shape 144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>
                <a:solidFill>
                  <a:srgbClr val="DA0002"/>
                </a:solidFill>
              </a:defRPr>
            </a:lvl1pPr>
            <a:lvl2pPr>
              <a:spcBef>
                <a:spcPts val="0"/>
              </a:spcBef>
              <a:defRPr>
                <a:solidFill>
                  <a:srgbClr val="DA0002"/>
                </a:solidFill>
              </a:defRPr>
            </a:lvl2pPr>
            <a:lvl3pPr>
              <a:spcBef>
                <a:spcPts val="0"/>
              </a:spcBef>
              <a:defRPr>
                <a:solidFill>
                  <a:srgbClr val="DA0002"/>
                </a:solidFill>
              </a:defRPr>
            </a:lvl3pPr>
            <a:lvl4pPr>
              <a:spcBef>
                <a:spcPts val="0"/>
              </a:spcBef>
              <a:defRPr>
                <a:solidFill>
                  <a:srgbClr val="DA0002"/>
                </a:solidFill>
              </a:defRPr>
            </a:lvl4pPr>
            <a:lvl5pPr>
              <a:spcBef>
                <a:spcPts val="0"/>
              </a:spcBef>
              <a:defRPr>
                <a:solidFill>
                  <a:srgbClr val="DA0002"/>
                </a:solidFill>
              </a:defRPr>
            </a:lvl5pPr>
            <a:lvl6pPr>
              <a:spcBef>
                <a:spcPts val="0"/>
              </a:spcBef>
              <a:defRPr>
                <a:solidFill>
                  <a:srgbClr val="DA0002"/>
                </a:solidFill>
              </a:defRPr>
            </a:lvl6pPr>
            <a:lvl7pPr>
              <a:spcBef>
                <a:spcPts val="0"/>
              </a:spcBef>
              <a:defRPr>
                <a:solidFill>
                  <a:srgbClr val="DA0002"/>
                </a:solidFill>
              </a:defRPr>
            </a:lvl7pPr>
            <a:lvl8pPr>
              <a:spcBef>
                <a:spcPts val="0"/>
              </a:spcBef>
              <a:defRPr>
                <a:solidFill>
                  <a:srgbClr val="DA0002"/>
                </a:solidFill>
              </a:defRPr>
            </a:lvl8pPr>
            <a:lvl9pPr>
              <a:spcBef>
                <a:spcPts val="0"/>
              </a:spcBef>
              <a:defRPr>
                <a:solidFill>
                  <a:srgbClr val="DA0002"/>
                </a:solidFill>
              </a:defRPr>
            </a:lvl9pPr>
          </a:lstStyle>
          <a:p/>
        </p:txBody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48" name="Shape 148"/>
          <p:cNvSpPr txBox="1"/>
          <p:nvPr>
            <p:ph idx="2" type="body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cxnSp>
        <p:nvCxnSpPr>
          <p:cNvPr id="149" name="Shape 149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cap="flat" cmpd="sng" w="50800">
            <a:solidFill>
              <a:srgbClr val="DA000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50" name="Shape 150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Layout" Target="../slideLayouts/slideLayout8.xml"/><Relationship Id="rId3" Type="http://schemas.openxmlformats.org/officeDocument/2006/relationships/slideLayout" Target="../slideLayouts/slideLayout9.xml"/><Relationship Id="rId4" Type="http://schemas.openxmlformats.org/officeDocument/2006/relationships/slideLayout" Target="../slideLayouts/slideLayout10.xml"/><Relationship Id="rId5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2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hape 5"/>
          <p:cNvGrpSpPr/>
          <p:nvPr/>
        </p:nvGrpSpPr>
        <p:grpSpPr>
          <a:xfrm>
            <a:off x="33867" y="-70"/>
            <a:ext cx="3409812" cy="2107677"/>
            <a:chOff x="0" y="1493"/>
            <a:chExt cx="3409812" cy="2810236"/>
          </a:xfrm>
        </p:grpSpPr>
        <p:cxnSp>
          <p:nvCxnSpPr>
            <p:cNvPr id="6" name="Shape 6"/>
            <p:cNvCxnSpPr/>
            <p:nvPr/>
          </p:nvCxnSpPr>
          <p:spPr>
            <a:xfrm>
              <a:off x="0" y="245542"/>
              <a:ext cx="32510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" name="Shape 7"/>
            <p:cNvCxnSpPr/>
            <p:nvPr/>
          </p:nvCxnSpPr>
          <p:spPr>
            <a:xfrm rot="-5400000">
              <a:off x="-1212177" y="1407880"/>
              <a:ext cx="28062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" name="Shape 8"/>
            <p:cNvCxnSpPr/>
            <p:nvPr/>
          </p:nvCxnSpPr>
          <p:spPr>
            <a:xfrm>
              <a:off x="0" y="474143"/>
              <a:ext cx="26669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" name="Shape 9"/>
            <p:cNvCxnSpPr/>
            <p:nvPr/>
          </p:nvCxnSpPr>
          <p:spPr>
            <a:xfrm>
              <a:off x="0" y="702743"/>
              <a:ext cx="21675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" name="Shape 10"/>
            <p:cNvCxnSpPr/>
            <p:nvPr/>
          </p:nvCxnSpPr>
          <p:spPr>
            <a:xfrm>
              <a:off x="0" y="931342"/>
              <a:ext cx="18626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" name="Shape 11"/>
            <p:cNvCxnSpPr/>
            <p:nvPr/>
          </p:nvCxnSpPr>
          <p:spPr>
            <a:xfrm>
              <a:off x="0" y="1159942"/>
              <a:ext cx="14900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" name="Shape 12"/>
            <p:cNvCxnSpPr/>
            <p:nvPr/>
          </p:nvCxnSpPr>
          <p:spPr>
            <a:xfrm>
              <a:off x="0" y="1388542"/>
              <a:ext cx="12191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" name="Shape 13"/>
            <p:cNvCxnSpPr/>
            <p:nvPr/>
          </p:nvCxnSpPr>
          <p:spPr>
            <a:xfrm>
              <a:off x="0" y="1617142"/>
              <a:ext cx="9905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" name="Shape 14"/>
            <p:cNvCxnSpPr/>
            <p:nvPr/>
          </p:nvCxnSpPr>
          <p:spPr>
            <a:xfrm>
              <a:off x="0" y="1845742"/>
              <a:ext cx="7452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5" name="Shape 15"/>
            <p:cNvCxnSpPr/>
            <p:nvPr/>
          </p:nvCxnSpPr>
          <p:spPr>
            <a:xfrm>
              <a:off x="0" y="2074342"/>
              <a:ext cx="5333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" name="Shape 16"/>
            <p:cNvCxnSpPr/>
            <p:nvPr/>
          </p:nvCxnSpPr>
          <p:spPr>
            <a:xfrm>
              <a:off x="0" y="2302943"/>
              <a:ext cx="2624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7" name="Shape 17"/>
            <p:cNvCxnSpPr/>
            <p:nvPr/>
          </p:nvCxnSpPr>
          <p:spPr>
            <a:xfrm rot="-5400000">
              <a:off x="-814261" y="1238115"/>
              <a:ext cx="24683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8" name="Shape 18"/>
            <p:cNvCxnSpPr/>
            <p:nvPr/>
          </p:nvCxnSpPr>
          <p:spPr>
            <a:xfrm rot="-5400000">
              <a:off x="-357712" y="1014527"/>
              <a:ext cx="20180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9" name="Shape 19"/>
            <p:cNvCxnSpPr/>
            <p:nvPr/>
          </p:nvCxnSpPr>
          <p:spPr>
            <a:xfrm rot="-5400000">
              <a:off x="-853" y="887576"/>
              <a:ext cx="17639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0" name="Shape 20"/>
            <p:cNvCxnSpPr/>
            <p:nvPr/>
          </p:nvCxnSpPr>
          <p:spPr>
            <a:xfrm rot="-5400000">
              <a:off x="326307" y="790194"/>
              <a:ext cx="15693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1" name="Shape 21"/>
            <p:cNvCxnSpPr/>
            <p:nvPr/>
          </p:nvCxnSpPr>
          <p:spPr>
            <a:xfrm rot="-5400000">
              <a:off x="636516" y="709726"/>
              <a:ext cx="14085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2" name="Shape 22"/>
            <p:cNvCxnSpPr/>
            <p:nvPr/>
          </p:nvCxnSpPr>
          <p:spPr>
            <a:xfrm rot="-5400000">
              <a:off x="972228" y="603961"/>
              <a:ext cx="11967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3" name="Shape 23"/>
            <p:cNvCxnSpPr/>
            <p:nvPr/>
          </p:nvCxnSpPr>
          <p:spPr>
            <a:xfrm rot="-5400000">
              <a:off x="1278236" y="527761"/>
              <a:ext cx="10443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4" name="Shape 24"/>
            <p:cNvCxnSpPr/>
            <p:nvPr/>
          </p:nvCxnSpPr>
          <p:spPr>
            <a:xfrm rot="-5400000">
              <a:off x="1590398" y="440776"/>
              <a:ext cx="8795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5" name="Shape 25"/>
            <p:cNvCxnSpPr/>
            <p:nvPr/>
          </p:nvCxnSpPr>
          <p:spPr>
            <a:xfrm rot="-5400000">
              <a:off x="1883657" y="377227"/>
              <a:ext cx="7527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6" name="Shape 26"/>
            <p:cNvCxnSpPr/>
            <p:nvPr/>
          </p:nvCxnSpPr>
          <p:spPr>
            <a:xfrm rot="-5400000">
              <a:off x="2198066" y="292493"/>
              <a:ext cx="5834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7" name="Shape 27"/>
            <p:cNvCxnSpPr/>
            <p:nvPr/>
          </p:nvCxnSpPr>
          <p:spPr>
            <a:xfrm rot="-5400000">
              <a:off x="2521027" y="199376"/>
              <a:ext cx="3972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8" name="Shape 28"/>
            <p:cNvCxnSpPr/>
            <p:nvPr/>
          </p:nvCxnSpPr>
          <p:spPr>
            <a:xfrm rot="-5400000">
              <a:off x="2801688" y="148627"/>
              <a:ext cx="2954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9" name="Shape 29"/>
            <p:cNvCxnSpPr/>
            <p:nvPr/>
          </p:nvCxnSpPr>
          <p:spPr>
            <a:xfrm rot="-5400000">
              <a:off x="3079242" y="102444"/>
              <a:ext cx="2015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0" name="Shape 30"/>
            <p:cNvCxnSpPr/>
            <p:nvPr/>
          </p:nvCxnSpPr>
          <p:spPr>
            <a:xfrm rot="-5400000">
              <a:off x="3324762" y="85076"/>
              <a:ext cx="1686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31" name="Shape 3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2pPr>
            <a:lvl3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3pPr>
            <a:lvl4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4pPr>
            <a:lvl5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5pPr>
            <a:lvl6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6pPr>
            <a:lvl7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7pPr>
            <a:lvl8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8pPr>
            <a:lvl9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9pPr>
          </a:lstStyle>
          <a:p/>
        </p:txBody>
      </p:sp>
      <p:grpSp>
        <p:nvGrpSpPr>
          <p:cNvPr id="33" name="Shape 33"/>
          <p:cNvGrpSpPr/>
          <p:nvPr/>
        </p:nvGrpSpPr>
        <p:grpSpPr>
          <a:xfrm rot="10800000">
            <a:off x="5734187" y="3035893"/>
            <a:ext cx="3409812" cy="2107677"/>
            <a:chOff x="0" y="1493"/>
            <a:chExt cx="3409812" cy="2810236"/>
          </a:xfrm>
        </p:grpSpPr>
        <p:cxnSp>
          <p:nvCxnSpPr>
            <p:cNvPr id="34" name="Shape 34"/>
            <p:cNvCxnSpPr/>
            <p:nvPr/>
          </p:nvCxnSpPr>
          <p:spPr>
            <a:xfrm>
              <a:off x="0" y="245542"/>
              <a:ext cx="32510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5" name="Shape 35"/>
            <p:cNvCxnSpPr/>
            <p:nvPr/>
          </p:nvCxnSpPr>
          <p:spPr>
            <a:xfrm rot="-5400000">
              <a:off x="-1212177" y="1407880"/>
              <a:ext cx="28062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6" name="Shape 36"/>
            <p:cNvCxnSpPr/>
            <p:nvPr/>
          </p:nvCxnSpPr>
          <p:spPr>
            <a:xfrm>
              <a:off x="0" y="474143"/>
              <a:ext cx="26669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7" name="Shape 37"/>
            <p:cNvCxnSpPr/>
            <p:nvPr/>
          </p:nvCxnSpPr>
          <p:spPr>
            <a:xfrm>
              <a:off x="0" y="702743"/>
              <a:ext cx="21675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8" name="Shape 38"/>
            <p:cNvCxnSpPr/>
            <p:nvPr/>
          </p:nvCxnSpPr>
          <p:spPr>
            <a:xfrm>
              <a:off x="0" y="931342"/>
              <a:ext cx="18626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9" name="Shape 39"/>
            <p:cNvCxnSpPr/>
            <p:nvPr/>
          </p:nvCxnSpPr>
          <p:spPr>
            <a:xfrm>
              <a:off x="0" y="1159942"/>
              <a:ext cx="14900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0" name="Shape 40"/>
            <p:cNvCxnSpPr/>
            <p:nvPr/>
          </p:nvCxnSpPr>
          <p:spPr>
            <a:xfrm>
              <a:off x="0" y="1388542"/>
              <a:ext cx="12191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1" name="Shape 41"/>
            <p:cNvCxnSpPr/>
            <p:nvPr/>
          </p:nvCxnSpPr>
          <p:spPr>
            <a:xfrm>
              <a:off x="0" y="1617142"/>
              <a:ext cx="9905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2" name="Shape 42"/>
            <p:cNvCxnSpPr/>
            <p:nvPr/>
          </p:nvCxnSpPr>
          <p:spPr>
            <a:xfrm>
              <a:off x="0" y="1845742"/>
              <a:ext cx="7452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3" name="Shape 43"/>
            <p:cNvCxnSpPr/>
            <p:nvPr/>
          </p:nvCxnSpPr>
          <p:spPr>
            <a:xfrm>
              <a:off x="0" y="2074342"/>
              <a:ext cx="5333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4" name="Shape 44"/>
            <p:cNvCxnSpPr/>
            <p:nvPr/>
          </p:nvCxnSpPr>
          <p:spPr>
            <a:xfrm>
              <a:off x="0" y="2302943"/>
              <a:ext cx="2624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5" name="Shape 45"/>
            <p:cNvCxnSpPr/>
            <p:nvPr/>
          </p:nvCxnSpPr>
          <p:spPr>
            <a:xfrm rot="-5400000">
              <a:off x="-814261" y="1238115"/>
              <a:ext cx="24683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6" name="Shape 46"/>
            <p:cNvCxnSpPr/>
            <p:nvPr/>
          </p:nvCxnSpPr>
          <p:spPr>
            <a:xfrm rot="-5400000">
              <a:off x="-357712" y="1014527"/>
              <a:ext cx="20180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7" name="Shape 47"/>
            <p:cNvCxnSpPr/>
            <p:nvPr/>
          </p:nvCxnSpPr>
          <p:spPr>
            <a:xfrm rot="-5400000">
              <a:off x="-853" y="887576"/>
              <a:ext cx="17639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8" name="Shape 48"/>
            <p:cNvCxnSpPr/>
            <p:nvPr/>
          </p:nvCxnSpPr>
          <p:spPr>
            <a:xfrm rot="-5400000">
              <a:off x="326307" y="790194"/>
              <a:ext cx="15693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9" name="Shape 49"/>
            <p:cNvCxnSpPr/>
            <p:nvPr/>
          </p:nvCxnSpPr>
          <p:spPr>
            <a:xfrm rot="-5400000">
              <a:off x="636516" y="709726"/>
              <a:ext cx="14085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0" name="Shape 50"/>
            <p:cNvCxnSpPr/>
            <p:nvPr/>
          </p:nvCxnSpPr>
          <p:spPr>
            <a:xfrm rot="-5400000">
              <a:off x="972228" y="603961"/>
              <a:ext cx="11967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1" name="Shape 51"/>
            <p:cNvCxnSpPr/>
            <p:nvPr/>
          </p:nvCxnSpPr>
          <p:spPr>
            <a:xfrm rot="-5400000">
              <a:off x="1278236" y="527761"/>
              <a:ext cx="10443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2" name="Shape 52"/>
            <p:cNvCxnSpPr/>
            <p:nvPr/>
          </p:nvCxnSpPr>
          <p:spPr>
            <a:xfrm rot="-5400000">
              <a:off x="1590398" y="440776"/>
              <a:ext cx="8795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3" name="Shape 53"/>
            <p:cNvCxnSpPr/>
            <p:nvPr/>
          </p:nvCxnSpPr>
          <p:spPr>
            <a:xfrm rot="-5400000">
              <a:off x="1883657" y="377227"/>
              <a:ext cx="7527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4" name="Shape 54"/>
            <p:cNvCxnSpPr/>
            <p:nvPr/>
          </p:nvCxnSpPr>
          <p:spPr>
            <a:xfrm rot="-5400000">
              <a:off x="2198066" y="292493"/>
              <a:ext cx="5834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5" name="Shape 55"/>
            <p:cNvCxnSpPr/>
            <p:nvPr/>
          </p:nvCxnSpPr>
          <p:spPr>
            <a:xfrm rot="-5400000">
              <a:off x="2521027" y="199376"/>
              <a:ext cx="3972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6" name="Shape 56"/>
            <p:cNvCxnSpPr/>
            <p:nvPr/>
          </p:nvCxnSpPr>
          <p:spPr>
            <a:xfrm rot="-5400000">
              <a:off x="2801688" y="148627"/>
              <a:ext cx="2954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7" name="Shape 57"/>
            <p:cNvCxnSpPr/>
            <p:nvPr/>
          </p:nvCxnSpPr>
          <p:spPr>
            <a:xfrm rot="-5400000">
              <a:off x="3079242" y="102444"/>
              <a:ext cx="2015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8" name="Shape 58"/>
            <p:cNvCxnSpPr/>
            <p:nvPr/>
          </p:nvCxnSpPr>
          <p:spPr>
            <a:xfrm rot="-5400000">
              <a:off x="3324762" y="85076"/>
              <a:ext cx="1686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59" name="Shape 59"/>
          <p:cNvSpPr txBox="1"/>
          <p:nvPr>
            <p:ph idx="12" type="sldNum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1pPr>
            <a:lvl2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2pPr>
            <a:lvl3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3pPr>
            <a:lvl4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4pPr>
            <a:lvl5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5pPr>
            <a:lvl6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6pPr>
            <a:lvl7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7pPr>
            <a:lvl8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8pPr>
            <a:lvl9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  <p:cxnSp>
        <p:nvCxnSpPr>
          <p:cNvPr id="132" name="Shape 132"/>
          <p:cNvCxnSpPr/>
          <p:nvPr/>
        </p:nvCxnSpPr>
        <p:spPr>
          <a:xfrm>
            <a:off x="457200" y="5023259"/>
            <a:ext cx="8229600" cy="0"/>
          </a:xfrm>
          <a:prstGeom prst="straightConnector1">
            <a:avLst/>
          </a:prstGeom>
          <a:noFill/>
          <a:ln cap="flat" cmpd="sng" w="5080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33" name="Shape 133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dk1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0.gif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ctrTitle"/>
          </p:nvPr>
        </p:nvSpPr>
        <p:spPr>
          <a:xfrm>
            <a:off x="685800" y="1699932"/>
            <a:ext cx="6400799" cy="1000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6000">
                <a:latin typeface="Times New Roman"/>
                <a:ea typeface="Times New Roman"/>
                <a:cs typeface="Times New Roman"/>
                <a:sym typeface="Times New Roman"/>
              </a:rPr>
              <a:t>Team Lipid!</a:t>
            </a:r>
          </a:p>
        </p:txBody>
      </p:sp>
      <p:sp>
        <p:nvSpPr>
          <p:cNvPr id="97" name="Shape 97"/>
          <p:cNvSpPr txBox="1"/>
          <p:nvPr>
            <p:ph idx="1" type="subTitle"/>
          </p:nvPr>
        </p:nvSpPr>
        <p:spPr>
          <a:xfrm>
            <a:off x="685800" y="2700338"/>
            <a:ext cx="6400799" cy="6752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 algn="ctr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By: Harry Lee, Andy Kim, Lauren Chong</a:t>
            </a:r>
          </a:p>
          <a:p>
            <a:pPr algn="ctr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AP Biology, period 6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Lipid</a:t>
            </a:r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168775" y="1501300"/>
            <a:ext cx="4388400" cy="3354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Font typeface="Times New Roman"/>
              <a:buChar char="-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Lipid: a group of naturally occurring molecules that include fats, waxes, sterols, fat-soluble vitamins, monoglycerides, diglycerides, triglycerides, phospholipids, and others</a:t>
            </a:r>
          </a:p>
          <a:p>
            <a:pPr indent="-228600" lvl="0" marL="457200" rtl="0">
              <a:spcBef>
                <a:spcPts val="0"/>
              </a:spcBef>
              <a:buFont typeface="Times New Roman"/>
              <a:buChar char="-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Lipids store energy, act as structural components of cell membranes</a:t>
            </a:r>
          </a:p>
          <a:p>
            <a:pPr indent="-228600" lvl="0" marL="457200" rtl="0">
              <a:spcBef>
                <a:spcPts val="0"/>
              </a:spcBef>
              <a:buFont typeface="Times New Roman"/>
              <a:buChar char="-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Monomers:</a:t>
            </a:r>
          </a:p>
          <a:p>
            <a:pPr indent="-304800" lvl="0" marL="457200" rtl="0">
              <a:spcBef>
                <a:spcPts val="0"/>
              </a:spcBef>
              <a:buSzPct val="100000"/>
              <a:buChar char="-"/>
            </a:pPr>
            <a:r>
              <a:rPr lang="en" sz="1200"/>
              <a:t>Carbohydrates - monosaccharides.</a:t>
            </a:r>
          </a:p>
          <a:p>
            <a:pPr indent="-304800" lvl="0" marL="457200" rtl="0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SzPct val="100000"/>
              <a:buChar char="-"/>
            </a:pPr>
            <a:r>
              <a:rPr lang="en" sz="1200"/>
              <a:t>Lipids - glycerol and fatty acids.</a:t>
            </a:r>
          </a:p>
          <a:p>
            <a:pPr indent="-304800" lvl="0" marL="457200" rtl="0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SzPct val="100000"/>
              <a:buChar char="-"/>
            </a:pPr>
            <a:r>
              <a:rPr lang="en" sz="1200"/>
              <a:t>Nucleic acids - nucleotides.</a:t>
            </a:r>
          </a:p>
          <a:p>
            <a:pPr indent="-304800" lvl="0" marL="457200" rtl="0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SzPct val="100000"/>
              <a:buChar char="-"/>
            </a:pPr>
            <a:r>
              <a:rPr lang="en" sz="1200"/>
              <a:t>Proteins - amino acids.</a:t>
            </a:r>
          </a:p>
        </p:txBody>
      </p:sp>
      <p:pic>
        <p:nvPicPr>
          <p:cNvPr id="104" name="Shape 10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25300" y="1716737"/>
            <a:ext cx="3671824" cy="2753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Phospholipid</a:t>
            </a:r>
          </a:p>
        </p:txBody>
      </p:sp>
      <p:pic>
        <p:nvPicPr>
          <p:cNvPr id="110" name="Shape 1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02725" y="1578425"/>
            <a:ext cx="4003275" cy="3002450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Shape 111"/>
          <p:cNvSpPr txBox="1"/>
          <p:nvPr>
            <p:ph idx="1" type="body"/>
          </p:nvPr>
        </p:nvSpPr>
        <p:spPr>
          <a:xfrm>
            <a:off x="119675" y="1540975"/>
            <a:ext cx="3809999" cy="3256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Font typeface="Times New Roman"/>
              <a:buChar char="-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Phospholipid: a class of lipids that play a major role of all cell membranes as they form cell layers.</a:t>
            </a:r>
          </a:p>
          <a:p>
            <a:pPr indent="-228600" lvl="0" marL="457200" rtl="0">
              <a:spcBef>
                <a:spcPts val="0"/>
              </a:spcBef>
              <a:buFont typeface="Times New Roman"/>
              <a:buChar char="-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Phospholipids form the phospholipid cell membranes that surround the cell and intracellular organelles. </a:t>
            </a:r>
          </a:p>
          <a:p>
            <a:pPr indent="-228600" lvl="0" marL="457200" rtl="0">
              <a:spcBef>
                <a:spcPts val="0"/>
              </a:spcBef>
              <a:buFont typeface="Times New Roman"/>
              <a:buChar char="-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Phospholipid monomers include two fatty acids and one glycerol molecule in a structure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3600">
              <a:latin typeface="Comic Sans MS"/>
              <a:ea typeface="Comic Sans MS"/>
              <a:cs typeface="Comic Sans MS"/>
              <a:sym typeface="Comic Sans MS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36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Saturated Fat</a:t>
            </a:r>
          </a:p>
        </p:txBody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252425" y="1989875"/>
            <a:ext cx="4420199" cy="2442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Font typeface="Times New Roman"/>
              <a:buChar char="-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Saturated Fat: A fat that contains only saturated fatty acids, comes primarily from animal food products, and is solid at room temperature.</a:t>
            </a:r>
          </a:p>
          <a:p>
            <a:pPr indent="-228600" lvl="0" marL="457200" rtl="0">
              <a:spcBef>
                <a:spcPts val="0"/>
              </a:spcBef>
              <a:buFont typeface="Times New Roman"/>
              <a:buChar char="-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Saturated fat increases blood cholesterol levels.</a:t>
            </a:r>
          </a:p>
          <a:p>
            <a:pPr indent="-228600" lvl="0" marL="457200">
              <a:spcBef>
                <a:spcPts val="0"/>
              </a:spcBef>
              <a:buFont typeface="Times New Roman"/>
              <a:buChar char="-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Glycerol and fatty acids are the monomers of lipids.</a:t>
            </a:r>
          </a:p>
        </p:txBody>
      </p:sp>
      <p:pic>
        <p:nvPicPr>
          <p:cNvPr id="118" name="Shape 1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06170" y="2357662"/>
            <a:ext cx="4034432" cy="1707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Cholesterol</a:t>
            </a:r>
          </a:p>
        </p:txBody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239750" y="1918800"/>
            <a:ext cx="3891899" cy="2602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Font typeface="Times New Roman"/>
              <a:buChar char="-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An organic sterol that is biosynthesised by all animal cells </a:t>
            </a:r>
          </a:p>
          <a:p>
            <a:pPr indent="-228600" lvl="0" marL="457200" rtl="0">
              <a:spcBef>
                <a:spcPts val="0"/>
              </a:spcBef>
              <a:buFont typeface="Times New Roman"/>
              <a:buChar char="-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Enables animal cells to not need cell walls and serves as a precursor for the synthesis of steroids, bile acids, and vitamin D. </a:t>
            </a:r>
          </a:p>
          <a:p>
            <a:pPr indent="-228600" lvl="0" marL="457200">
              <a:spcBef>
                <a:spcPts val="0"/>
              </a:spcBef>
              <a:buFont typeface="Times New Roman"/>
              <a:buChar char="-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Acts as a monomer for other molecules. </a:t>
            </a:r>
          </a:p>
        </p:txBody>
      </p:sp>
      <p:pic>
        <p:nvPicPr>
          <p:cNvPr id="125" name="Shape 1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31650" y="1820175"/>
            <a:ext cx="4692551" cy="2338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lesson-plan">
  <a:themeElements>
    <a:clrScheme name="Custom 501">
      <a:dk1>
        <a:srgbClr val="000000"/>
      </a:dk1>
      <a:lt1>
        <a:srgbClr val="EFEDE2"/>
      </a:lt1>
      <a:dk2>
        <a:srgbClr val="1F497D"/>
      </a:dk2>
      <a:lt2>
        <a:srgbClr val="FDFFFF"/>
      </a:lt2>
      <a:accent1>
        <a:srgbClr val="4F81BD"/>
      </a:accent1>
      <a:accent2>
        <a:srgbClr val="AB0101"/>
      </a:accent2>
      <a:accent3>
        <a:srgbClr val="86B060"/>
      </a:accent3>
      <a:accent4>
        <a:srgbClr val="7760A0"/>
      </a:accent4>
      <a:accent5>
        <a:srgbClr val="739395"/>
      </a:accent5>
      <a:accent6>
        <a:srgbClr val="968B52"/>
      </a:accent6>
      <a:hlink>
        <a:srgbClr val="336699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wiss">
  <a:themeElements>
    <a:clrScheme name="Custom 218">
      <a:dk1>
        <a:srgbClr val="000000"/>
      </a:dk1>
      <a:lt1>
        <a:srgbClr val="FFFFFF"/>
      </a:lt1>
      <a:dk2>
        <a:srgbClr val="5B595A"/>
      </a:dk2>
      <a:lt2>
        <a:srgbClr val="CFD4D4"/>
      </a:lt2>
      <a:accent1>
        <a:srgbClr val="CC0202"/>
      </a:accent1>
      <a:accent2>
        <a:srgbClr val="228AFF"/>
      </a:accent2>
      <a:accent3>
        <a:srgbClr val="FBC82F"/>
      </a:accent3>
      <a:accent4>
        <a:srgbClr val="253E91"/>
      </a:accent4>
      <a:accent5>
        <a:srgbClr val="F68D0C"/>
      </a:accent5>
      <a:accent6>
        <a:srgbClr val="257E12"/>
      </a:accent6>
      <a:hlink>
        <a:srgbClr val="144C72"/>
      </a:hlink>
      <a:folHlink>
        <a:srgbClr val="8C9D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