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 name="Shape 69"/>
        <p:cNvGrpSpPr/>
        <p:nvPr/>
      </p:nvGrpSpPr>
      <p:grpSpPr>
        <a:xfrm>
          <a:off x="0" y="0"/>
          <a:ext cx="0" cy="0"/>
          <a:chOff x="0" y="0"/>
          <a:chExt cx="0" cy="0"/>
        </a:xfrm>
      </p:grpSpPr>
      <p:sp>
        <p:nvSpPr>
          <p:cNvPr id="70" name="Shape 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1" name="Shape 7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7" name="Shape 77"/>
        <p:cNvGrpSpPr/>
        <p:nvPr/>
      </p:nvGrpSpPr>
      <p:grpSpPr>
        <a:xfrm>
          <a:off x="0" y="0"/>
          <a:ext cx="0" cy="0"/>
          <a:chOff x="0" y="0"/>
          <a:chExt cx="0" cy="0"/>
        </a:xfrm>
      </p:grpSpPr>
      <p:sp>
        <p:nvSpPr>
          <p:cNvPr id="78" name="Shape 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9" name="Shape 7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4" name="Shape 84"/>
        <p:cNvGrpSpPr/>
        <p:nvPr/>
      </p:nvGrpSpPr>
      <p:grpSpPr>
        <a:xfrm>
          <a:off x="0" y="0"/>
          <a:ext cx="0" cy="0"/>
          <a:chOff x="0" y="0"/>
          <a:chExt cx="0" cy="0"/>
        </a:xfrm>
      </p:grpSpPr>
      <p:sp>
        <p:nvSpPr>
          <p:cNvPr id="85" name="Shape 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6" name="Shape 8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 name="Shape 95"/>
        <p:cNvGrpSpPr/>
        <p:nvPr/>
      </p:nvGrpSpPr>
      <p:grpSpPr>
        <a:xfrm>
          <a:off x="0" y="0"/>
          <a:ext cx="0" cy="0"/>
          <a:chOff x="0" y="0"/>
          <a:chExt cx="0" cy="0"/>
        </a:xfrm>
      </p:grpSpPr>
      <p:sp>
        <p:nvSpPr>
          <p:cNvPr id="96" name="Shape 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7" name="Shape 9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1" name="Shape 101"/>
        <p:cNvGrpSpPr/>
        <p:nvPr/>
      </p:nvGrpSpPr>
      <p:grpSpPr>
        <a:xfrm>
          <a:off x="0" y="0"/>
          <a:ext cx="0" cy="0"/>
          <a:chOff x="0" y="0"/>
          <a:chExt cx="0" cy="0"/>
        </a:xfrm>
      </p:grpSpPr>
      <p:sp>
        <p:nvSpPr>
          <p:cNvPr id="102" name="Shape 1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3" name="Shape 10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8" name="Shape 108"/>
        <p:cNvGrpSpPr/>
        <p:nvPr/>
      </p:nvGrpSpPr>
      <p:grpSpPr>
        <a:xfrm>
          <a:off x="0" y="0"/>
          <a:ext cx="0" cy="0"/>
          <a:chOff x="0" y="0"/>
          <a:chExt cx="0" cy="0"/>
        </a:xfrm>
      </p:grpSpPr>
      <p:sp>
        <p:nvSpPr>
          <p:cNvPr id="109" name="Shape 1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0" name="Shape 11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6" name="Shape 116"/>
        <p:cNvGrpSpPr/>
        <p:nvPr/>
      </p:nvGrpSpPr>
      <p:grpSpPr>
        <a:xfrm>
          <a:off x="0" y="0"/>
          <a:ext cx="0" cy="0"/>
          <a:chOff x="0" y="0"/>
          <a:chExt cx="0" cy="0"/>
        </a:xfrm>
      </p:grpSpPr>
      <p:sp>
        <p:nvSpPr>
          <p:cNvPr id="117" name="Shape 11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8" name="Shape 11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7" name="Shape 12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685800" y="1046558"/>
            <a:ext cx="7772400" cy="1102500"/>
          </a:xfrm>
          <a:prstGeom prst="rect">
            <a:avLst/>
          </a:prstGeom>
        </p:spPr>
        <p:txBody>
          <a:bodyPr anchorCtr="0" anchor="b" bIns="91425" lIns="91425" rIns="91425" tIns="91425"/>
          <a:lstStyle>
            <a:lvl1pPr>
              <a:spcBef>
                <a:spcPts val="0"/>
              </a:spcBef>
              <a:buClr>
                <a:srgbClr val="FFA711"/>
              </a:buClr>
              <a:buSzPct val="100000"/>
              <a:defRPr b="1" sz="4800">
                <a:solidFill>
                  <a:srgbClr val="FFA711"/>
                </a:solidFill>
              </a:defRPr>
            </a:lvl1pPr>
            <a:lvl2pPr>
              <a:spcBef>
                <a:spcPts val="0"/>
              </a:spcBef>
              <a:buClr>
                <a:srgbClr val="FFA711"/>
              </a:buClr>
              <a:buSzPct val="100000"/>
              <a:defRPr b="1" sz="4800">
                <a:solidFill>
                  <a:srgbClr val="FFA711"/>
                </a:solidFill>
              </a:defRPr>
            </a:lvl2pPr>
            <a:lvl3pPr>
              <a:spcBef>
                <a:spcPts val="0"/>
              </a:spcBef>
              <a:buClr>
                <a:srgbClr val="FFA711"/>
              </a:buClr>
              <a:buSzPct val="100000"/>
              <a:defRPr b="1" sz="4800">
                <a:solidFill>
                  <a:srgbClr val="FFA711"/>
                </a:solidFill>
              </a:defRPr>
            </a:lvl3pPr>
            <a:lvl4pPr>
              <a:spcBef>
                <a:spcPts val="0"/>
              </a:spcBef>
              <a:buClr>
                <a:srgbClr val="FFA711"/>
              </a:buClr>
              <a:buSzPct val="100000"/>
              <a:defRPr b="1" sz="4800">
                <a:solidFill>
                  <a:srgbClr val="FFA711"/>
                </a:solidFill>
              </a:defRPr>
            </a:lvl4pPr>
            <a:lvl5pPr>
              <a:spcBef>
                <a:spcPts val="0"/>
              </a:spcBef>
              <a:buClr>
                <a:srgbClr val="FFA711"/>
              </a:buClr>
              <a:buSzPct val="100000"/>
              <a:defRPr b="1" sz="4800">
                <a:solidFill>
                  <a:srgbClr val="FFA711"/>
                </a:solidFill>
              </a:defRPr>
            </a:lvl5pPr>
            <a:lvl6pPr>
              <a:spcBef>
                <a:spcPts val="0"/>
              </a:spcBef>
              <a:buClr>
                <a:srgbClr val="FFA711"/>
              </a:buClr>
              <a:buSzPct val="100000"/>
              <a:defRPr b="1" sz="4800">
                <a:solidFill>
                  <a:srgbClr val="FFA711"/>
                </a:solidFill>
              </a:defRPr>
            </a:lvl6pPr>
            <a:lvl7pPr>
              <a:spcBef>
                <a:spcPts val="0"/>
              </a:spcBef>
              <a:buClr>
                <a:srgbClr val="FFA711"/>
              </a:buClr>
              <a:buSzPct val="100000"/>
              <a:defRPr b="1" sz="4800">
                <a:solidFill>
                  <a:srgbClr val="FFA711"/>
                </a:solidFill>
              </a:defRPr>
            </a:lvl7pPr>
            <a:lvl8pPr>
              <a:spcBef>
                <a:spcPts val="0"/>
              </a:spcBef>
              <a:buClr>
                <a:srgbClr val="FFA711"/>
              </a:buClr>
              <a:buSzPct val="100000"/>
              <a:defRPr b="1" sz="4800">
                <a:solidFill>
                  <a:srgbClr val="FFA711"/>
                </a:solidFill>
              </a:defRPr>
            </a:lvl8pPr>
            <a:lvl9pPr>
              <a:spcBef>
                <a:spcPts val="0"/>
              </a:spcBef>
              <a:buClr>
                <a:srgbClr val="FFA711"/>
              </a:buClr>
              <a:buSzPct val="100000"/>
              <a:defRPr b="1" sz="4800">
                <a:solidFill>
                  <a:srgbClr val="FFA711"/>
                </a:solidFill>
              </a:defRPr>
            </a:lvl9pPr>
          </a:lstStyle>
          <a:p/>
        </p:txBody>
      </p:sp>
      <p:sp>
        <p:nvSpPr>
          <p:cNvPr id="11" name="Shape 11"/>
          <p:cNvSpPr txBox="1"/>
          <p:nvPr>
            <p:ph idx="1" type="subTitle"/>
          </p:nvPr>
        </p:nvSpPr>
        <p:spPr>
          <a:xfrm>
            <a:off x="685800" y="2182817"/>
            <a:ext cx="7772400" cy="838799"/>
          </a:xfrm>
          <a:prstGeom prst="rect">
            <a:avLst/>
          </a:prstGeom>
        </p:spPr>
        <p:txBody>
          <a:bodyPr anchorCtr="0" anchor="t" bIns="91425" lIns="91425" rIns="91425" tIns="91425"/>
          <a:lstStyle>
            <a:lvl1pPr>
              <a:spcBef>
                <a:spcPts val="0"/>
              </a:spcBef>
              <a:buNone/>
              <a:defRPr/>
            </a:lvl1pPr>
            <a:lvl2pPr>
              <a:spcBef>
                <a:spcPts val="0"/>
              </a:spcBef>
              <a:buSzPct val="100000"/>
              <a:buNone/>
              <a:defRPr sz="3200"/>
            </a:lvl2pPr>
            <a:lvl3pPr>
              <a:spcBef>
                <a:spcPts val="0"/>
              </a:spcBef>
              <a:buSzPct val="100000"/>
              <a:buNone/>
              <a:defRPr sz="3200"/>
            </a:lvl3pPr>
            <a:lvl4pPr>
              <a:spcBef>
                <a:spcPts val="0"/>
              </a:spcBef>
              <a:buSzPct val="100000"/>
              <a:buNone/>
              <a:defRPr sz="3200"/>
            </a:lvl4pPr>
            <a:lvl5pPr>
              <a:spcBef>
                <a:spcPts val="0"/>
              </a:spcBef>
              <a:buSzPct val="100000"/>
              <a:buNone/>
              <a:defRPr sz="3200"/>
            </a:lvl5pPr>
            <a:lvl6pPr>
              <a:spcBef>
                <a:spcPts val="0"/>
              </a:spcBef>
              <a:buSzPct val="100000"/>
              <a:buNone/>
              <a:defRPr sz="3200"/>
            </a:lvl6pPr>
            <a:lvl7pPr>
              <a:spcBef>
                <a:spcPts val="0"/>
              </a:spcBef>
              <a:buSzPct val="100000"/>
              <a:buNone/>
              <a:defRPr sz="3200"/>
            </a:lvl7pPr>
            <a:lvl8pPr>
              <a:spcBef>
                <a:spcPts val="0"/>
              </a:spcBef>
              <a:buSzPct val="100000"/>
              <a:buNone/>
              <a:defRPr sz="3200"/>
            </a:lvl8pPr>
            <a:lvl9pPr>
              <a:spcBef>
                <a:spcPts val="0"/>
              </a:spcBef>
              <a:buSzPct val="100000"/>
              <a:buNone/>
              <a:defRPr sz="3200"/>
            </a:lvl9pPr>
          </a:lstStyle>
          <a:p/>
        </p:txBody>
      </p:sp>
      <p:grpSp>
        <p:nvGrpSpPr>
          <p:cNvPr id="12" name="Shape 12"/>
          <p:cNvGrpSpPr/>
          <p:nvPr/>
        </p:nvGrpSpPr>
        <p:grpSpPr>
          <a:xfrm>
            <a:off x="0" y="3461599"/>
            <a:ext cx="9144000" cy="1647971"/>
            <a:chOff x="0" y="3690482"/>
            <a:chExt cx="9144000" cy="850171"/>
          </a:xfrm>
        </p:grpSpPr>
        <p:sp>
          <p:nvSpPr>
            <p:cNvPr id="13" name="Shape 13"/>
            <p:cNvSpPr/>
            <p:nvPr/>
          </p:nvSpPr>
          <p:spPr>
            <a:xfrm>
              <a:off x="0" y="4419321"/>
              <a:ext cx="9144000" cy="72000"/>
            </a:xfrm>
            <a:prstGeom prst="rect">
              <a:avLst/>
            </a:prstGeom>
            <a:solidFill>
              <a:schemeClr val="lt2"/>
            </a:solidFill>
            <a:ln>
              <a:noFill/>
            </a:ln>
          </p:spPr>
          <p:txBody>
            <a:bodyPr anchorCtr="0" anchor="t" bIns="45700" lIns="91425" rIns="91425" tIns="45700">
              <a:noAutofit/>
            </a:bodyPr>
            <a:lstStyle/>
            <a:p>
              <a:pPr>
                <a:spcBef>
                  <a:spcPts val="0"/>
                </a:spcBef>
                <a:buNone/>
              </a:pPr>
              <a:r>
                <a:t/>
              </a:r>
              <a:endParaRPr/>
            </a:p>
          </p:txBody>
        </p:sp>
        <p:sp>
          <p:nvSpPr>
            <p:cNvPr id="14" name="Shape 14"/>
            <p:cNvSpPr/>
            <p:nvPr/>
          </p:nvSpPr>
          <p:spPr>
            <a:xfrm>
              <a:off x="0" y="3774403"/>
              <a:ext cx="9144000" cy="118500"/>
            </a:xfrm>
            <a:prstGeom prst="rect">
              <a:avLst/>
            </a:prstGeom>
            <a:solidFill>
              <a:schemeClr val="accent3"/>
            </a:solidFill>
            <a:ln>
              <a:noFill/>
            </a:ln>
          </p:spPr>
          <p:txBody>
            <a:bodyPr anchorCtr="0" anchor="t" bIns="45700" lIns="91425" rIns="91425" tIns="45700">
              <a:noAutofit/>
            </a:bodyPr>
            <a:lstStyle/>
            <a:p>
              <a:pPr>
                <a:spcBef>
                  <a:spcPts val="0"/>
                </a:spcBef>
                <a:buNone/>
              </a:pPr>
              <a:r>
                <a:t/>
              </a:r>
              <a:endParaRPr/>
            </a:p>
          </p:txBody>
        </p:sp>
        <p:sp>
          <p:nvSpPr>
            <p:cNvPr id="15" name="Shape 15"/>
            <p:cNvSpPr/>
            <p:nvPr/>
          </p:nvSpPr>
          <p:spPr>
            <a:xfrm>
              <a:off x="0" y="3875339"/>
              <a:ext cx="9144000" cy="116699"/>
            </a:xfrm>
            <a:prstGeom prst="rect">
              <a:avLst/>
            </a:prstGeom>
            <a:solidFill>
              <a:schemeClr val="accent4"/>
            </a:solidFill>
            <a:ln>
              <a:noFill/>
            </a:ln>
          </p:spPr>
          <p:txBody>
            <a:bodyPr anchorCtr="0" anchor="t" bIns="45700" lIns="91425" rIns="91425" tIns="45700">
              <a:noAutofit/>
            </a:bodyPr>
            <a:lstStyle/>
            <a:p>
              <a:pPr>
                <a:spcBef>
                  <a:spcPts val="0"/>
                </a:spcBef>
                <a:buNone/>
              </a:pPr>
              <a:r>
                <a:t/>
              </a:r>
              <a:endParaRPr/>
            </a:p>
          </p:txBody>
        </p:sp>
        <p:sp>
          <p:nvSpPr>
            <p:cNvPr id="16" name="Shape 16"/>
            <p:cNvSpPr/>
            <p:nvPr/>
          </p:nvSpPr>
          <p:spPr>
            <a:xfrm>
              <a:off x="0" y="3956051"/>
              <a:ext cx="9144000" cy="182400"/>
            </a:xfrm>
            <a:prstGeom prst="rect">
              <a:avLst/>
            </a:prstGeom>
            <a:solidFill>
              <a:schemeClr val="accent5"/>
            </a:solidFill>
            <a:ln>
              <a:noFill/>
            </a:ln>
          </p:spPr>
          <p:txBody>
            <a:bodyPr anchorCtr="0" anchor="t" bIns="45700" lIns="91425" rIns="91425" tIns="45700">
              <a:noAutofit/>
            </a:bodyPr>
            <a:lstStyle/>
            <a:p>
              <a:pPr>
                <a:spcBef>
                  <a:spcPts val="0"/>
                </a:spcBef>
                <a:buNone/>
              </a:pPr>
              <a:r>
                <a:t/>
              </a:r>
              <a:endParaRPr/>
            </a:p>
          </p:txBody>
        </p:sp>
        <p:sp>
          <p:nvSpPr>
            <p:cNvPr id="17" name="Shape 17"/>
            <p:cNvSpPr/>
            <p:nvPr/>
          </p:nvSpPr>
          <p:spPr>
            <a:xfrm>
              <a:off x="0" y="4186767"/>
              <a:ext cx="9144000" cy="133799"/>
            </a:xfrm>
            <a:prstGeom prst="rect">
              <a:avLst/>
            </a:prstGeom>
            <a:solidFill>
              <a:schemeClr val="accent6"/>
            </a:solidFill>
            <a:ln>
              <a:noFill/>
            </a:ln>
          </p:spPr>
          <p:txBody>
            <a:bodyPr anchorCtr="0" anchor="t" bIns="45700" lIns="91425" rIns="91425" tIns="45700">
              <a:noAutofit/>
            </a:bodyPr>
            <a:lstStyle/>
            <a:p>
              <a:pPr>
                <a:spcBef>
                  <a:spcPts val="0"/>
                </a:spcBef>
                <a:buNone/>
              </a:pPr>
              <a:r>
                <a:t/>
              </a:r>
              <a:endParaRPr/>
            </a:p>
          </p:txBody>
        </p:sp>
        <p:sp>
          <p:nvSpPr>
            <p:cNvPr id="18" name="Shape 18"/>
            <p:cNvSpPr/>
            <p:nvPr/>
          </p:nvSpPr>
          <p:spPr>
            <a:xfrm>
              <a:off x="0" y="4320625"/>
              <a:ext cx="9144000" cy="72000"/>
            </a:xfrm>
            <a:prstGeom prst="rect">
              <a:avLst/>
            </a:prstGeom>
            <a:solidFill>
              <a:schemeClr val="accent1"/>
            </a:solidFill>
            <a:ln>
              <a:noFill/>
            </a:ln>
          </p:spPr>
          <p:txBody>
            <a:bodyPr anchorCtr="0" anchor="t" bIns="45700" lIns="91425" rIns="91425" tIns="45700">
              <a:noAutofit/>
            </a:bodyPr>
            <a:lstStyle/>
            <a:p>
              <a:pPr>
                <a:spcBef>
                  <a:spcPts val="0"/>
                </a:spcBef>
                <a:buNone/>
              </a:pPr>
              <a:r>
                <a:t/>
              </a:r>
              <a:endParaRPr/>
            </a:p>
          </p:txBody>
        </p:sp>
        <p:sp>
          <p:nvSpPr>
            <p:cNvPr id="19" name="Shape 19"/>
            <p:cNvSpPr/>
            <p:nvPr/>
          </p:nvSpPr>
          <p:spPr>
            <a:xfrm>
              <a:off x="0" y="4478853"/>
              <a:ext cx="9144000" cy="61800"/>
            </a:xfrm>
            <a:prstGeom prst="rect">
              <a:avLst/>
            </a:prstGeom>
            <a:solidFill>
              <a:schemeClr val="accent3"/>
            </a:solidFill>
            <a:ln>
              <a:noFill/>
            </a:ln>
          </p:spPr>
          <p:txBody>
            <a:bodyPr anchorCtr="0" anchor="t" bIns="45700" lIns="91425" rIns="91425" tIns="45700">
              <a:noAutofit/>
            </a:bodyPr>
            <a:lstStyle/>
            <a:p>
              <a:pPr>
                <a:spcBef>
                  <a:spcPts val="0"/>
                </a:spcBef>
                <a:buNone/>
              </a:pPr>
              <a:r>
                <a:t/>
              </a:r>
              <a:endParaRPr/>
            </a:p>
          </p:txBody>
        </p:sp>
        <p:sp>
          <p:nvSpPr>
            <p:cNvPr id="20" name="Shape 20"/>
            <p:cNvSpPr/>
            <p:nvPr/>
          </p:nvSpPr>
          <p:spPr>
            <a:xfrm>
              <a:off x="0" y="3690482"/>
              <a:ext cx="9144000" cy="45600"/>
            </a:xfrm>
            <a:prstGeom prst="rect">
              <a:avLst/>
            </a:prstGeom>
            <a:solidFill>
              <a:srgbClr val="FFA711"/>
            </a:solidFill>
            <a:ln>
              <a:noFill/>
            </a:ln>
          </p:spPr>
          <p:txBody>
            <a:bodyPr anchorCtr="0" anchor="t" bIns="45700" lIns="91425" rIns="91425" tIns="45700">
              <a:noAutofit/>
            </a:bodyPr>
            <a:lstStyle/>
            <a:p>
              <a:pPr>
                <a:spcBef>
                  <a:spcPts val="0"/>
                </a:spcBef>
                <a:buNone/>
              </a:pPr>
              <a:r>
                <a:t/>
              </a:r>
              <a:endParaRPr/>
            </a:p>
          </p:txBody>
        </p:sp>
      </p:grpSp>
      <p:sp>
        <p:nvSpPr>
          <p:cNvPr id="21" name="Shape 21"/>
          <p:cNvSpPr txBox="1"/>
          <p:nvPr>
            <p:ph idx="12" type="sldNum"/>
          </p:nvPr>
        </p:nvSpPr>
        <p:spPr>
          <a:xfrm>
            <a:off x="8607475" y="4922273"/>
            <a:ext cx="548699" cy="221100"/>
          </a:xfrm>
          <a:prstGeom prst="rect">
            <a:avLst/>
          </a:prstGeom>
        </p:spPr>
        <p:txBody>
          <a:bodyPr anchorCtr="0" anchor="ctr" bIns="91425" lIns="91425" rIns="91425" tIns="91425">
            <a:noAutofit/>
          </a:bodyPr>
          <a:lstStyle/>
          <a:p>
            <a:pPr>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2" name="Shape 22"/>
        <p:cNvGrpSpPr/>
        <p:nvPr/>
      </p:nvGrpSpPr>
      <p:grpSpPr>
        <a:xfrm>
          <a:off x="0" y="0"/>
          <a:ext cx="0" cy="0"/>
          <a:chOff x="0" y="0"/>
          <a:chExt cx="0" cy="0"/>
        </a:xfrm>
      </p:grpSpPr>
      <p:sp>
        <p:nvSpPr>
          <p:cNvPr id="23" name="Shape 23"/>
          <p:cNvSpPr txBox="1"/>
          <p:nvPr>
            <p:ph type="title"/>
          </p:nvPr>
        </p:nvSpPr>
        <p:spPr>
          <a:xfrm>
            <a:off x="457200" y="205978"/>
            <a:ext cx="8229600" cy="857400"/>
          </a:xfrm>
          <a:prstGeom prst="rect">
            <a:avLst/>
          </a:prstGeom>
        </p:spPr>
        <p:txBody>
          <a:bodyPr anchorCtr="0" anchor="ctr" bIns="91425" lIns="91425" rIns="91425" tIns="91425"/>
          <a:lstStyle>
            <a:lvl1pPr>
              <a:spcBef>
                <a:spcPts val="0"/>
              </a:spcBef>
              <a:defRPr>
                <a:solidFill>
                  <a:srgbClr val="FFA711"/>
                </a:solidFill>
              </a:defRPr>
            </a:lvl1pPr>
            <a:lvl2pPr>
              <a:spcBef>
                <a:spcPts val="0"/>
              </a:spcBef>
              <a:defRPr>
                <a:solidFill>
                  <a:srgbClr val="FFA711"/>
                </a:solidFill>
              </a:defRPr>
            </a:lvl2pPr>
            <a:lvl3pPr>
              <a:spcBef>
                <a:spcPts val="0"/>
              </a:spcBef>
              <a:defRPr>
                <a:solidFill>
                  <a:srgbClr val="FFA711"/>
                </a:solidFill>
              </a:defRPr>
            </a:lvl3pPr>
            <a:lvl4pPr>
              <a:spcBef>
                <a:spcPts val="0"/>
              </a:spcBef>
              <a:defRPr>
                <a:solidFill>
                  <a:srgbClr val="FFA711"/>
                </a:solidFill>
              </a:defRPr>
            </a:lvl4pPr>
            <a:lvl5pPr>
              <a:spcBef>
                <a:spcPts val="0"/>
              </a:spcBef>
              <a:defRPr>
                <a:solidFill>
                  <a:srgbClr val="FFA711"/>
                </a:solidFill>
              </a:defRPr>
            </a:lvl5pPr>
            <a:lvl6pPr>
              <a:spcBef>
                <a:spcPts val="0"/>
              </a:spcBef>
              <a:defRPr>
                <a:solidFill>
                  <a:srgbClr val="FFA711"/>
                </a:solidFill>
              </a:defRPr>
            </a:lvl6pPr>
            <a:lvl7pPr>
              <a:spcBef>
                <a:spcPts val="0"/>
              </a:spcBef>
              <a:defRPr>
                <a:solidFill>
                  <a:srgbClr val="FFA711"/>
                </a:solidFill>
              </a:defRPr>
            </a:lvl7pPr>
            <a:lvl8pPr>
              <a:spcBef>
                <a:spcPts val="0"/>
              </a:spcBef>
              <a:defRPr>
                <a:solidFill>
                  <a:srgbClr val="FFA711"/>
                </a:solidFill>
              </a:defRPr>
            </a:lvl8pPr>
            <a:lvl9pPr>
              <a:spcBef>
                <a:spcPts val="0"/>
              </a:spcBef>
              <a:defRPr>
                <a:solidFill>
                  <a:srgbClr val="FFA711"/>
                </a:solidFill>
              </a:defRPr>
            </a:lvl9pPr>
          </a:lstStyle>
          <a:p/>
        </p:txBody>
      </p:sp>
      <p:sp>
        <p:nvSpPr>
          <p:cNvPr id="24" name="Shape 24"/>
          <p:cNvSpPr txBox="1"/>
          <p:nvPr>
            <p:ph idx="1" type="body"/>
          </p:nvPr>
        </p:nvSpPr>
        <p:spPr>
          <a:xfrm>
            <a:off x="457200" y="1200150"/>
            <a:ext cx="8229600" cy="32669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grpSp>
        <p:nvGrpSpPr>
          <p:cNvPr id="25" name="Shape 25"/>
          <p:cNvGrpSpPr/>
          <p:nvPr/>
        </p:nvGrpSpPr>
        <p:grpSpPr>
          <a:xfrm>
            <a:off x="0" y="4559110"/>
            <a:ext cx="9144000" cy="584536"/>
            <a:chOff x="0" y="3690482"/>
            <a:chExt cx="9144000" cy="301556"/>
          </a:xfrm>
        </p:grpSpPr>
        <p:sp>
          <p:nvSpPr>
            <p:cNvPr id="26" name="Shape 26"/>
            <p:cNvSpPr/>
            <p:nvPr/>
          </p:nvSpPr>
          <p:spPr>
            <a:xfrm>
              <a:off x="0" y="3774403"/>
              <a:ext cx="9144000" cy="118500"/>
            </a:xfrm>
            <a:prstGeom prst="rect">
              <a:avLst/>
            </a:prstGeom>
            <a:solidFill>
              <a:schemeClr val="accent1"/>
            </a:solidFill>
            <a:ln>
              <a:noFill/>
            </a:ln>
          </p:spPr>
          <p:txBody>
            <a:bodyPr anchorCtr="0" anchor="t" bIns="45700" lIns="91425" rIns="91425" tIns="45700">
              <a:noAutofit/>
            </a:bodyPr>
            <a:lstStyle/>
            <a:p>
              <a:pPr>
                <a:spcBef>
                  <a:spcPts val="0"/>
                </a:spcBef>
                <a:buNone/>
              </a:pPr>
              <a:r>
                <a:t/>
              </a:r>
              <a:endParaRPr/>
            </a:p>
          </p:txBody>
        </p:sp>
        <p:sp>
          <p:nvSpPr>
            <p:cNvPr id="27" name="Shape 27"/>
            <p:cNvSpPr/>
            <p:nvPr/>
          </p:nvSpPr>
          <p:spPr>
            <a:xfrm>
              <a:off x="0" y="3875339"/>
              <a:ext cx="9144000" cy="116699"/>
            </a:xfrm>
            <a:prstGeom prst="rect">
              <a:avLst/>
            </a:prstGeom>
            <a:solidFill>
              <a:schemeClr val="lt2"/>
            </a:solidFill>
            <a:ln>
              <a:noFill/>
            </a:ln>
          </p:spPr>
          <p:txBody>
            <a:bodyPr anchorCtr="0" anchor="t" bIns="45700" lIns="91425" rIns="91425" tIns="45700">
              <a:noAutofit/>
            </a:bodyPr>
            <a:lstStyle/>
            <a:p>
              <a:pPr>
                <a:spcBef>
                  <a:spcPts val="0"/>
                </a:spcBef>
                <a:buNone/>
              </a:pPr>
              <a:r>
                <a:t/>
              </a:r>
              <a:endParaRPr/>
            </a:p>
          </p:txBody>
        </p:sp>
        <p:sp>
          <p:nvSpPr>
            <p:cNvPr id="28" name="Shape 28"/>
            <p:cNvSpPr/>
            <p:nvPr/>
          </p:nvSpPr>
          <p:spPr>
            <a:xfrm>
              <a:off x="0" y="3690482"/>
              <a:ext cx="9144000" cy="45600"/>
            </a:xfrm>
            <a:prstGeom prst="rect">
              <a:avLst/>
            </a:prstGeom>
            <a:solidFill>
              <a:srgbClr val="FF6428"/>
            </a:solidFill>
            <a:ln>
              <a:noFill/>
            </a:ln>
          </p:spPr>
          <p:txBody>
            <a:bodyPr anchorCtr="0" anchor="t" bIns="45700" lIns="91425" rIns="91425" tIns="45700">
              <a:noAutofit/>
            </a:bodyPr>
            <a:lstStyle/>
            <a:p>
              <a:pPr>
                <a:spcBef>
                  <a:spcPts val="0"/>
                </a:spcBef>
                <a:buNone/>
              </a:pPr>
              <a:r>
                <a:t/>
              </a:r>
              <a:endParaRPr/>
            </a:p>
          </p:txBody>
        </p:sp>
      </p:grpSp>
      <p:sp>
        <p:nvSpPr>
          <p:cNvPr id="29" name="Shape 29"/>
          <p:cNvSpPr txBox="1"/>
          <p:nvPr>
            <p:ph idx="12" type="sldNum"/>
          </p:nvPr>
        </p:nvSpPr>
        <p:spPr>
          <a:xfrm>
            <a:off x="8607475" y="4922273"/>
            <a:ext cx="548699" cy="221100"/>
          </a:xfrm>
          <a:prstGeom prst="rect">
            <a:avLst/>
          </a:prstGeom>
        </p:spPr>
        <p:txBody>
          <a:bodyPr anchorCtr="0" anchor="ctr" bIns="91425" lIns="91425" rIns="91425" tIns="91425">
            <a:noAutofit/>
          </a:bodyPr>
          <a:lstStyle/>
          <a:p>
            <a:pPr>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30" name="Shape 30"/>
        <p:cNvGrpSpPr/>
        <p:nvPr/>
      </p:nvGrpSpPr>
      <p:grpSpPr>
        <a:xfrm>
          <a:off x="0" y="0"/>
          <a:ext cx="0" cy="0"/>
          <a:chOff x="0" y="0"/>
          <a:chExt cx="0" cy="0"/>
        </a:xfrm>
      </p:grpSpPr>
      <p:sp>
        <p:nvSpPr>
          <p:cNvPr id="31" name="Shape 31"/>
          <p:cNvSpPr txBox="1"/>
          <p:nvPr>
            <p:ph type="title"/>
          </p:nvPr>
        </p:nvSpPr>
        <p:spPr>
          <a:xfrm>
            <a:off x="457200" y="205978"/>
            <a:ext cx="8229600" cy="857400"/>
          </a:xfrm>
          <a:prstGeom prst="rect">
            <a:avLst/>
          </a:prstGeom>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2" name="Shape 32"/>
          <p:cNvSpPr txBox="1"/>
          <p:nvPr>
            <p:ph idx="1" type="body"/>
          </p:nvPr>
        </p:nvSpPr>
        <p:spPr>
          <a:xfrm>
            <a:off x="457200" y="1200150"/>
            <a:ext cx="4038599" cy="3266999"/>
          </a:xfrm>
          <a:prstGeom prst="rect">
            <a:avLst/>
          </a:prstGeom>
        </p:spPr>
        <p:txBody>
          <a:bodyPr anchorCtr="0" anchor="t" bIns="91425" lIns="91425" rIns="91425" tIns="91425"/>
          <a:lstStyle>
            <a:lvl1pPr>
              <a:spcBef>
                <a:spcPts val="0"/>
              </a:spcBef>
              <a:defRPr sz="2800"/>
            </a:lvl1pPr>
            <a:lvl2pPr>
              <a:spcBef>
                <a:spcPts val="0"/>
              </a:spcBef>
              <a:defRPr sz="2400"/>
            </a:lvl2pPr>
            <a:lvl3pPr>
              <a:spcBef>
                <a:spcPts val="0"/>
              </a:spcBef>
              <a:defRPr sz="2000"/>
            </a:lvl3pPr>
            <a:lvl4pPr>
              <a:spcBef>
                <a:spcPts val="0"/>
              </a:spcBef>
              <a:defRPr sz="1800"/>
            </a:lvl4pPr>
            <a:lvl5pPr>
              <a:spcBef>
                <a:spcPts val="0"/>
              </a:spcBef>
              <a:defRPr sz="1800"/>
            </a:lvl5pPr>
            <a:lvl6pPr>
              <a:spcBef>
                <a:spcPts val="0"/>
              </a:spcBef>
              <a:defRPr sz="1800"/>
            </a:lvl6pPr>
            <a:lvl7pPr>
              <a:spcBef>
                <a:spcPts val="0"/>
              </a:spcBef>
              <a:defRPr sz="1800"/>
            </a:lvl7pPr>
            <a:lvl8pPr>
              <a:spcBef>
                <a:spcPts val="0"/>
              </a:spcBef>
              <a:defRPr sz="1800"/>
            </a:lvl8pPr>
            <a:lvl9pPr>
              <a:spcBef>
                <a:spcPts val="0"/>
              </a:spcBef>
              <a:defRPr sz="1800"/>
            </a:lvl9pPr>
          </a:lstStyle>
          <a:p/>
        </p:txBody>
      </p:sp>
      <p:sp>
        <p:nvSpPr>
          <p:cNvPr id="33" name="Shape 33"/>
          <p:cNvSpPr txBox="1"/>
          <p:nvPr>
            <p:ph idx="2" type="body"/>
          </p:nvPr>
        </p:nvSpPr>
        <p:spPr>
          <a:xfrm>
            <a:off x="4648200" y="1200150"/>
            <a:ext cx="4038599" cy="3266999"/>
          </a:xfrm>
          <a:prstGeom prst="rect">
            <a:avLst/>
          </a:prstGeom>
        </p:spPr>
        <p:txBody>
          <a:bodyPr anchorCtr="0" anchor="t" bIns="91425" lIns="91425" rIns="91425" tIns="91425"/>
          <a:lstStyle>
            <a:lvl1pPr>
              <a:spcBef>
                <a:spcPts val="0"/>
              </a:spcBef>
              <a:defRPr sz="2800"/>
            </a:lvl1pPr>
            <a:lvl2pPr>
              <a:spcBef>
                <a:spcPts val="0"/>
              </a:spcBef>
              <a:defRPr sz="2400"/>
            </a:lvl2pPr>
            <a:lvl3pPr>
              <a:spcBef>
                <a:spcPts val="0"/>
              </a:spcBef>
              <a:defRPr sz="2000"/>
            </a:lvl3pPr>
            <a:lvl4pPr>
              <a:spcBef>
                <a:spcPts val="0"/>
              </a:spcBef>
              <a:defRPr sz="1800"/>
            </a:lvl4pPr>
            <a:lvl5pPr>
              <a:spcBef>
                <a:spcPts val="0"/>
              </a:spcBef>
              <a:defRPr sz="1800"/>
            </a:lvl5pPr>
            <a:lvl6pPr>
              <a:spcBef>
                <a:spcPts val="0"/>
              </a:spcBef>
              <a:defRPr sz="1800"/>
            </a:lvl6pPr>
            <a:lvl7pPr>
              <a:spcBef>
                <a:spcPts val="0"/>
              </a:spcBef>
              <a:defRPr sz="1800"/>
            </a:lvl7pPr>
            <a:lvl8pPr>
              <a:spcBef>
                <a:spcPts val="0"/>
              </a:spcBef>
              <a:defRPr sz="1800"/>
            </a:lvl8pPr>
            <a:lvl9pPr>
              <a:spcBef>
                <a:spcPts val="0"/>
              </a:spcBef>
              <a:defRPr sz="1800"/>
            </a:lvl9pPr>
          </a:lstStyle>
          <a:p/>
        </p:txBody>
      </p:sp>
      <p:grpSp>
        <p:nvGrpSpPr>
          <p:cNvPr id="34" name="Shape 34"/>
          <p:cNvGrpSpPr/>
          <p:nvPr/>
        </p:nvGrpSpPr>
        <p:grpSpPr>
          <a:xfrm>
            <a:off x="0" y="4559110"/>
            <a:ext cx="9144000" cy="584536"/>
            <a:chOff x="0" y="3690482"/>
            <a:chExt cx="9144000" cy="301556"/>
          </a:xfrm>
        </p:grpSpPr>
        <p:sp>
          <p:nvSpPr>
            <p:cNvPr id="35" name="Shape 35"/>
            <p:cNvSpPr/>
            <p:nvPr/>
          </p:nvSpPr>
          <p:spPr>
            <a:xfrm>
              <a:off x="0" y="3774403"/>
              <a:ext cx="9144000" cy="118500"/>
            </a:xfrm>
            <a:prstGeom prst="rect">
              <a:avLst/>
            </a:prstGeom>
            <a:solidFill>
              <a:schemeClr val="accent3"/>
            </a:solidFill>
            <a:ln>
              <a:noFill/>
            </a:ln>
          </p:spPr>
          <p:txBody>
            <a:bodyPr anchorCtr="0" anchor="t" bIns="45700" lIns="91425" rIns="91425" tIns="45700">
              <a:noAutofit/>
            </a:bodyPr>
            <a:lstStyle/>
            <a:p>
              <a:pPr>
                <a:spcBef>
                  <a:spcPts val="0"/>
                </a:spcBef>
                <a:buNone/>
              </a:pPr>
              <a:r>
                <a:t/>
              </a:r>
              <a:endParaRPr/>
            </a:p>
          </p:txBody>
        </p:sp>
        <p:sp>
          <p:nvSpPr>
            <p:cNvPr id="36" name="Shape 36"/>
            <p:cNvSpPr/>
            <p:nvPr/>
          </p:nvSpPr>
          <p:spPr>
            <a:xfrm>
              <a:off x="0" y="3875339"/>
              <a:ext cx="9144000" cy="116699"/>
            </a:xfrm>
            <a:prstGeom prst="rect">
              <a:avLst/>
            </a:prstGeom>
            <a:solidFill>
              <a:srgbClr val="E9E0C9"/>
            </a:solidFill>
            <a:ln>
              <a:noFill/>
            </a:ln>
          </p:spPr>
          <p:txBody>
            <a:bodyPr anchorCtr="0" anchor="t" bIns="45700" lIns="91425" rIns="91425" tIns="45700">
              <a:noAutofit/>
            </a:bodyPr>
            <a:lstStyle/>
            <a:p>
              <a:pPr>
                <a:spcBef>
                  <a:spcPts val="0"/>
                </a:spcBef>
                <a:buNone/>
              </a:pPr>
              <a:r>
                <a:t/>
              </a:r>
              <a:endParaRPr/>
            </a:p>
          </p:txBody>
        </p:sp>
        <p:sp>
          <p:nvSpPr>
            <p:cNvPr id="37" name="Shape 37"/>
            <p:cNvSpPr/>
            <p:nvPr/>
          </p:nvSpPr>
          <p:spPr>
            <a:xfrm>
              <a:off x="0" y="3690482"/>
              <a:ext cx="9144000" cy="45600"/>
            </a:xfrm>
            <a:prstGeom prst="rect">
              <a:avLst/>
            </a:prstGeom>
            <a:solidFill>
              <a:srgbClr val="FFA711"/>
            </a:solidFill>
            <a:ln>
              <a:noFill/>
            </a:ln>
          </p:spPr>
          <p:txBody>
            <a:bodyPr anchorCtr="0" anchor="t" bIns="45700" lIns="91425" rIns="91425" tIns="45700">
              <a:noAutofit/>
            </a:bodyPr>
            <a:lstStyle/>
            <a:p>
              <a:pPr>
                <a:spcBef>
                  <a:spcPts val="0"/>
                </a:spcBef>
                <a:buNone/>
              </a:pPr>
              <a:r>
                <a:t/>
              </a:r>
              <a:endParaRPr/>
            </a:p>
          </p:txBody>
        </p:sp>
      </p:grpSp>
      <p:sp>
        <p:nvSpPr>
          <p:cNvPr id="38" name="Shape 38"/>
          <p:cNvSpPr txBox="1"/>
          <p:nvPr>
            <p:ph idx="12" type="sldNum"/>
          </p:nvPr>
        </p:nvSpPr>
        <p:spPr>
          <a:xfrm>
            <a:off x="8607475" y="4922273"/>
            <a:ext cx="548699" cy="221100"/>
          </a:xfrm>
          <a:prstGeom prst="rect">
            <a:avLst/>
          </a:prstGeom>
        </p:spPr>
        <p:txBody>
          <a:bodyPr anchorCtr="0" anchor="ctr" bIns="91425" lIns="91425" rIns="91425" tIns="91425">
            <a:noAutofit/>
          </a:bodyPr>
          <a:lstStyle/>
          <a:p>
            <a:pPr>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9" name="Shape 39"/>
        <p:cNvGrpSpPr/>
        <p:nvPr/>
      </p:nvGrpSpPr>
      <p:grpSpPr>
        <a:xfrm>
          <a:off x="0" y="0"/>
          <a:ext cx="0" cy="0"/>
          <a:chOff x="0" y="0"/>
          <a:chExt cx="0" cy="0"/>
        </a:xfrm>
      </p:grpSpPr>
      <p:sp>
        <p:nvSpPr>
          <p:cNvPr id="40" name="Shape 40"/>
          <p:cNvSpPr txBox="1"/>
          <p:nvPr>
            <p:ph type="title"/>
          </p:nvPr>
        </p:nvSpPr>
        <p:spPr>
          <a:xfrm>
            <a:off x="457200" y="205978"/>
            <a:ext cx="8229600" cy="857400"/>
          </a:xfrm>
          <a:prstGeom prst="rect">
            <a:avLst/>
          </a:prstGeom>
        </p:spPr>
        <p:txBody>
          <a:bodyPr anchorCtr="0" anchor="ctr"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grpSp>
        <p:nvGrpSpPr>
          <p:cNvPr id="41" name="Shape 41"/>
          <p:cNvGrpSpPr/>
          <p:nvPr/>
        </p:nvGrpSpPr>
        <p:grpSpPr>
          <a:xfrm>
            <a:off x="0" y="4559110"/>
            <a:ext cx="9144000" cy="584536"/>
            <a:chOff x="0" y="3690482"/>
            <a:chExt cx="9144000" cy="301556"/>
          </a:xfrm>
        </p:grpSpPr>
        <p:sp>
          <p:nvSpPr>
            <p:cNvPr id="42" name="Shape 42"/>
            <p:cNvSpPr/>
            <p:nvPr/>
          </p:nvSpPr>
          <p:spPr>
            <a:xfrm>
              <a:off x="0" y="3774403"/>
              <a:ext cx="9144000" cy="118500"/>
            </a:xfrm>
            <a:prstGeom prst="rect">
              <a:avLst/>
            </a:prstGeom>
            <a:solidFill>
              <a:schemeClr val="accent4"/>
            </a:solidFill>
            <a:ln>
              <a:noFill/>
            </a:ln>
          </p:spPr>
          <p:txBody>
            <a:bodyPr anchorCtr="0" anchor="t" bIns="45700" lIns="91425" rIns="91425" tIns="45700">
              <a:noAutofit/>
            </a:bodyPr>
            <a:lstStyle/>
            <a:p>
              <a:pPr>
                <a:spcBef>
                  <a:spcPts val="0"/>
                </a:spcBef>
                <a:buNone/>
              </a:pPr>
              <a:r>
                <a:t/>
              </a:r>
              <a:endParaRPr/>
            </a:p>
          </p:txBody>
        </p:sp>
        <p:sp>
          <p:nvSpPr>
            <p:cNvPr id="43" name="Shape 43"/>
            <p:cNvSpPr/>
            <p:nvPr/>
          </p:nvSpPr>
          <p:spPr>
            <a:xfrm>
              <a:off x="0" y="3875339"/>
              <a:ext cx="9144000" cy="116699"/>
            </a:xfrm>
            <a:prstGeom prst="rect">
              <a:avLst/>
            </a:prstGeom>
            <a:solidFill>
              <a:srgbClr val="E9E0C9"/>
            </a:solidFill>
            <a:ln>
              <a:noFill/>
            </a:ln>
          </p:spPr>
          <p:txBody>
            <a:bodyPr anchorCtr="0" anchor="t" bIns="45700" lIns="91425" rIns="91425" tIns="45700">
              <a:noAutofit/>
            </a:bodyPr>
            <a:lstStyle/>
            <a:p>
              <a:pPr>
                <a:spcBef>
                  <a:spcPts val="0"/>
                </a:spcBef>
                <a:buNone/>
              </a:pPr>
              <a:r>
                <a:t/>
              </a:r>
              <a:endParaRPr/>
            </a:p>
          </p:txBody>
        </p:sp>
        <p:sp>
          <p:nvSpPr>
            <p:cNvPr id="44" name="Shape 44"/>
            <p:cNvSpPr/>
            <p:nvPr/>
          </p:nvSpPr>
          <p:spPr>
            <a:xfrm>
              <a:off x="0" y="3690482"/>
              <a:ext cx="9144000" cy="45600"/>
            </a:xfrm>
            <a:prstGeom prst="rect">
              <a:avLst/>
            </a:prstGeom>
            <a:solidFill>
              <a:schemeClr val="accent1"/>
            </a:solidFill>
            <a:ln>
              <a:noFill/>
            </a:ln>
          </p:spPr>
          <p:txBody>
            <a:bodyPr anchorCtr="0" anchor="t" bIns="45700" lIns="91425" rIns="91425" tIns="45700">
              <a:noAutofit/>
            </a:bodyPr>
            <a:lstStyle/>
            <a:p>
              <a:pPr>
                <a:spcBef>
                  <a:spcPts val="0"/>
                </a:spcBef>
                <a:buNone/>
              </a:pPr>
              <a:r>
                <a:t/>
              </a:r>
              <a:endParaRPr/>
            </a:p>
          </p:txBody>
        </p:sp>
      </p:grpSp>
      <p:sp>
        <p:nvSpPr>
          <p:cNvPr id="45" name="Shape 45"/>
          <p:cNvSpPr txBox="1"/>
          <p:nvPr>
            <p:ph idx="12" type="sldNum"/>
          </p:nvPr>
        </p:nvSpPr>
        <p:spPr>
          <a:xfrm>
            <a:off x="8607475" y="4922273"/>
            <a:ext cx="548699" cy="221100"/>
          </a:xfrm>
          <a:prstGeom prst="rect">
            <a:avLst/>
          </a:prstGeom>
        </p:spPr>
        <p:txBody>
          <a:bodyPr anchorCtr="0" anchor="ctr" bIns="91425" lIns="91425" rIns="91425" tIns="91425">
            <a:noAutofit/>
          </a:bodyPr>
          <a:lstStyle/>
          <a:p>
            <a:pPr>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6" name="Shape 46"/>
        <p:cNvGrpSpPr/>
        <p:nvPr/>
      </p:nvGrpSpPr>
      <p:grpSpPr>
        <a:xfrm>
          <a:off x="0" y="0"/>
          <a:ext cx="0" cy="0"/>
          <a:chOff x="0" y="0"/>
          <a:chExt cx="0" cy="0"/>
        </a:xfrm>
      </p:grpSpPr>
      <p:sp>
        <p:nvSpPr>
          <p:cNvPr id="47" name="Shape 47"/>
          <p:cNvSpPr txBox="1"/>
          <p:nvPr>
            <p:ph idx="1" type="body"/>
          </p:nvPr>
        </p:nvSpPr>
        <p:spPr>
          <a:xfrm>
            <a:off x="1792288" y="4025503"/>
            <a:ext cx="5486399" cy="471899"/>
          </a:xfrm>
          <a:prstGeom prst="rect">
            <a:avLst/>
          </a:prstGeom>
        </p:spPr>
        <p:txBody>
          <a:bodyPr anchorCtr="0" anchor="t" bIns="91425" lIns="91425" rIns="91425" tIns="91425"/>
          <a:lstStyle>
            <a:lvl1pPr algn="ctr">
              <a:spcBef>
                <a:spcPts val="0"/>
              </a:spcBef>
              <a:buClr>
                <a:srgbClr val="FFA711"/>
              </a:buClr>
              <a:buSzPct val="100000"/>
              <a:buNone/>
              <a:defRPr sz="1400">
                <a:solidFill>
                  <a:srgbClr val="FFA711"/>
                </a:solidFill>
              </a:defRPr>
            </a:lvl1pPr>
          </a:lstStyle>
          <a:p/>
        </p:txBody>
      </p:sp>
      <p:grpSp>
        <p:nvGrpSpPr>
          <p:cNvPr id="48" name="Shape 48"/>
          <p:cNvGrpSpPr/>
          <p:nvPr/>
        </p:nvGrpSpPr>
        <p:grpSpPr>
          <a:xfrm>
            <a:off x="0" y="4559110"/>
            <a:ext cx="9144000" cy="584536"/>
            <a:chOff x="0" y="3690482"/>
            <a:chExt cx="9144000" cy="301556"/>
          </a:xfrm>
        </p:grpSpPr>
        <p:sp>
          <p:nvSpPr>
            <p:cNvPr id="49" name="Shape 49"/>
            <p:cNvSpPr/>
            <p:nvPr/>
          </p:nvSpPr>
          <p:spPr>
            <a:xfrm>
              <a:off x="0" y="3774403"/>
              <a:ext cx="9144000" cy="118500"/>
            </a:xfrm>
            <a:prstGeom prst="rect">
              <a:avLst/>
            </a:prstGeom>
            <a:solidFill>
              <a:schemeClr val="accent1"/>
            </a:solidFill>
            <a:ln>
              <a:noFill/>
            </a:ln>
          </p:spPr>
          <p:txBody>
            <a:bodyPr anchorCtr="0" anchor="t" bIns="45700" lIns="91425" rIns="91425" tIns="45700">
              <a:noAutofit/>
            </a:bodyPr>
            <a:lstStyle/>
            <a:p>
              <a:pPr>
                <a:spcBef>
                  <a:spcPts val="0"/>
                </a:spcBef>
                <a:buNone/>
              </a:pPr>
              <a:r>
                <a:t/>
              </a:r>
              <a:endParaRPr/>
            </a:p>
          </p:txBody>
        </p:sp>
        <p:sp>
          <p:nvSpPr>
            <p:cNvPr id="50" name="Shape 50"/>
            <p:cNvSpPr/>
            <p:nvPr/>
          </p:nvSpPr>
          <p:spPr>
            <a:xfrm>
              <a:off x="0" y="3875339"/>
              <a:ext cx="9144000" cy="116699"/>
            </a:xfrm>
            <a:prstGeom prst="rect">
              <a:avLst/>
            </a:prstGeom>
            <a:solidFill>
              <a:schemeClr val="lt2"/>
            </a:solidFill>
            <a:ln>
              <a:noFill/>
            </a:ln>
          </p:spPr>
          <p:txBody>
            <a:bodyPr anchorCtr="0" anchor="t" bIns="45700" lIns="91425" rIns="91425" tIns="45700">
              <a:noAutofit/>
            </a:bodyPr>
            <a:lstStyle/>
            <a:p>
              <a:pPr>
                <a:spcBef>
                  <a:spcPts val="0"/>
                </a:spcBef>
                <a:buNone/>
              </a:pPr>
              <a:r>
                <a:t/>
              </a:r>
              <a:endParaRPr/>
            </a:p>
          </p:txBody>
        </p:sp>
        <p:sp>
          <p:nvSpPr>
            <p:cNvPr id="51" name="Shape 51"/>
            <p:cNvSpPr/>
            <p:nvPr/>
          </p:nvSpPr>
          <p:spPr>
            <a:xfrm>
              <a:off x="0" y="3690482"/>
              <a:ext cx="9144000" cy="45600"/>
            </a:xfrm>
            <a:prstGeom prst="rect">
              <a:avLst/>
            </a:prstGeom>
            <a:solidFill>
              <a:srgbClr val="FF6428"/>
            </a:solidFill>
            <a:ln>
              <a:noFill/>
            </a:ln>
          </p:spPr>
          <p:txBody>
            <a:bodyPr anchorCtr="0" anchor="t" bIns="45700" lIns="91425" rIns="91425" tIns="45700">
              <a:noAutofit/>
            </a:bodyPr>
            <a:lstStyle/>
            <a:p>
              <a:pPr>
                <a:spcBef>
                  <a:spcPts val="0"/>
                </a:spcBef>
                <a:buNone/>
              </a:pPr>
              <a:r>
                <a:t/>
              </a:r>
              <a:endParaRPr/>
            </a:p>
          </p:txBody>
        </p:sp>
      </p:grpSp>
      <p:sp>
        <p:nvSpPr>
          <p:cNvPr id="52" name="Shape 52"/>
          <p:cNvSpPr txBox="1"/>
          <p:nvPr>
            <p:ph idx="12" type="sldNum"/>
          </p:nvPr>
        </p:nvSpPr>
        <p:spPr>
          <a:xfrm>
            <a:off x="8607475" y="4922273"/>
            <a:ext cx="548699" cy="221100"/>
          </a:xfrm>
          <a:prstGeom prst="rect">
            <a:avLst/>
          </a:prstGeom>
        </p:spPr>
        <p:txBody>
          <a:bodyPr anchorCtr="0" anchor="ctr" bIns="91425" lIns="91425" rIns="91425" tIns="91425">
            <a:noAutofit/>
          </a:bodyPr>
          <a:lstStyle/>
          <a:p>
            <a:pPr>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3" name="Shape 53"/>
        <p:cNvGrpSpPr/>
        <p:nvPr/>
      </p:nvGrpSpPr>
      <p:grpSpPr>
        <a:xfrm>
          <a:off x="0" y="0"/>
          <a:ext cx="0" cy="0"/>
          <a:chOff x="0" y="0"/>
          <a:chExt cx="0" cy="0"/>
        </a:xfrm>
      </p:grpSpPr>
      <p:grpSp>
        <p:nvGrpSpPr>
          <p:cNvPr id="54" name="Shape 54"/>
          <p:cNvGrpSpPr/>
          <p:nvPr/>
        </p:nvGrpSpPr>
        <p:grpSpPr>
          <a:xfrm>
            <a:off x="0" y="3461599"/>
            <a:ext cx="9144000" cy="1647971"/>
            <a:chOff x="0" y="3690482"/>
            <a:chExt cx="9144000" cy="850171"/>
          </a:xfrm>
        </p:grpSpPr>
        <p:sp>
          <p:nvSpPr>
            <p:cNvPr id="55" name="Shape 55"/>
            <p:cNvSpPr/>
            <p:nvPr/>
          </p:nvSpPr>
          <p:spPr>
            <a:xfrm>
              <a:off x="0" y="4419321"/>
              <a:ext cx="9144000" cy="72000"/>
            </a:xfrm>
            <a:prstGeom prst="rect">
              <a:avLst/>
            </a:prstGeom>
            <a:solidFill>
              <a:schemeClr val="lt2"/>
            </a:solidFill>
            <a:ln>
              <a:noFill/>
            </a:ln>
          </p:spPr>
          <p:txBody>
            <a:bodyPr anchorCtr="0" anchor="t" bIns="45700" lIns="91425" rIns="91425" tIns="45700">
              <a:noAutofit/>
            </a:bodyPr>
            <a:lstStyle/>
            <a:p>
              <a:pPr>
                <a:spcBef>
                  <a:spcPts val="0"/>
                </a:spcBef>
                <a:buNone/>
              </a:pPr>
              <a:r>
                <a:t/>
              </a:r>
              <a:endParaRPr/>
            </a:p>
          </p:txBody>
        </p:sp>
        <p:sp>
          <p:nvSpPr>
            <p:cNvPr id="56" name="Shape 56"/>
            <p:cNvSpPr/>
            <p:nvPr/>
          </p:nvSpPr>
          <p:spPr>
            <a:xfrm>
              <a:off x="0" y="3774403"/>
              <a:ext cx="9144000" cy="118500"/>
            </a:xfrm>
            <a:prstGeom prst="rect">
              <a:avLst/>
            </a:prstGeom>
            <a:solidFill>
              <a:schemeClr val="accent3"/>
            </a:solidFill>
            <a:ln>
              <a:noFill/>
            </a:ln>
          </p:spPr>
          <p:txBody>
            <a:bodyPr anchorCtr="0" anchor="t" bIns="45700" lIns="91425" rIns="91425" tIns="45700">
              <a:noAutofit/>
            </a:bodyPr>
            <a:lstStyle/>
            <a:p>
              <a:pPr>
                <a:spcBef>
                  <a:spcPts val="0"/>
                </a:spcBef>
                <a:buNone/>
              </a:pPr>
              <a:r>
                <a:t/>
              </a:r>
              <a:endParaRPr/>
            </a:p>
          </p:txBody>
        </p:sp>
        <p:sp>
          <p:nvSpPr>
            <p:cNvPr id="57" name="Shape 57"/>
            <p:cNvSpPr/>
            <p:nvPr/>
          </p:nvSpPr>
          <p:spPr>
            <a:xfrm>
              <a:off x="0" y="3875339"/>
              <a:ext cx="9144000" cy="116699"/>
            </a:xfrm>
            <a:prstGeom prst="rect">
              <a:avLst/>
            </a:prstGeom>
            <a:solidFill>
              <a:schemeClr val="accent4"/>
            </a:solidFill>
            <a:ln>
              <a:noFill/>
            </a:ln>
          </p:spPr>
          <p:txBody>
            <a:bodyPr anchorCtr="0" anchor="t" bIns="45700" lIns="91425" rIns="91425" tIns="45700">
              <a:noAutofit/>
            </a:bodyPr>
            <a:lstStyle/>
            <a:p>
              <a:pPr>
                <a:spcBef>
                  <a:spcPts val="0"/>
                </a:spcBef>
                <a:buNone/>
              </a:pPr>
              <a:r>
                <a:t/>
              </a:r>
              <a:endParaRPr/>
            </a:p>
          </p:txBody>
        </p:sp>
        <p:sp>
          <p:nvSpPr>
            <p:cNvPr id="58" name="Shape 58"/>
            <p:cNvSpPr/>
            <p:nvPr/>
          </p:nvSpPr>
          <p:spPr>
            <a:xfrm>
              <a:off x="0" y="3956051"/>
              <a:ext cx="9144000" cy="182400"/>
            </a:xfrm>
            <a:prstGeom prst="rect">
              <a:avLst/>
            </a:prstGeom>
            <a:solidFill>
              <a:schemeClr val="accent5"/>
            </a:solidFill>
            <a:ln>
              <a:noFill/>
            </a:ln>
          </p:spPr>
          <p:txBody>
            <a:bodyPr anchorCtr="0" anchor="t" bIns="45700" lIns="91425" rIns="91425" tIns="45700">
              <a:noAutofit/>
            </a:bodyPr>
            <a:lstStyle/>
            <a:p>
              <a:pPr>
                <a:spcBef>
                  <a:spcPts val="0"/>
                </a:spcBef>
                <a:buNone/>
              </a:pPr>
              <a:r>
                <a:t/>
              </a:r>
              <a:endParaRPr/>
            </a:p>
          </p:txBody>
        </p:sp>
        <p:sp>
          <p:nvSpPr>
            <p:cNvPr id="59" name="Shape 59"/>
            <p:cNvSpPr/>
            <p:nvPr/>
          </p:nvSpPr>
          <p:spPr>
            <a:xfrm>
              <a:off x="0" y="4186767"/>
              <a:ext cx="9144000" cy="133799"/>
            </a:xfrm>
            <a:prstGeom prst="rect">
              <a:avLst/>
            </a:prstGeom>
            <a:solidFill>
              <a:schemeClr val="accent6"/>
            </a:solidFill>
            <a:ln>
              <a:noFill/>
            </a:ln>
          </p:spPr>
          <p:txBody>
            <a:bodyPr anchorCtr="0" anchor="t" bIns="45700" lIns="91425" rIns="91425" tIns="45700">
              <a:noAutofit/>
            </a:bodyPr>
            <a:lstStyle/>
            <a:p>
              <a:pPr>
                <a:spcBef>
                  <a:spcPts val="0"/>
                </a:spcBef>
                <a:buNone/>
              </a:pPr>
              <a:r>
                <a:t/>
              </a:r>
              <a:endParaRPr/>
            </a:p>
          </p:txBody>
        </p:sp>
        <p:sp>
          <p:nvSpPr>
            <p:cNvPr id="60" name="Shape 60"/>
            <p:cNvSpPr/>
            <p:nvPr/>
          </p:nvSpPr>
          <p:spPr>
            <a:xfrm>
              <a:off x="0" y="4320625"/>
              <a:ext cx="9144000" cy="72000"/>
            </a:xfrm>
            <a:prstGeom prst="rect">
              <a:avLst/>
            </a:prstGeom>
            <a:solidFill>
              <a:schemeClr val="accent1"/>
            </a:solidFill>
            <a:ln>
              <a:noFill/>
            </a:ln>
          </p:spPr>
          <p:txBody>
            <a:bodyPr anchorCtr="0" anchor="t" bIns="45700" lIns="91425" rIns="91425" tIns="45700">
              <a:noAutofit/>
            </a:bodyPr>
            <a:lstStyle/>
            <a:p>
              <a:pPr>
                <a:spcBef>
                  <a:spcPts val="0"/>
                </a:spcBef>
                <a:buNone/>
              </a:pPr>
              <a:r>
                <a:t/>
              </a:r>
              <a:endParaRPr/>
            </a:p>
          </p:txBody>
        </p:sp>
        <p:sp>
          <p:nvSpPr>
            <p:cNvPr id="61" name="Shape 61"/>
            <p:cNvSpPr/>
            <p:nvPr/>
          </p:nvSpPr>
          <p:spPr>
            <a:xfrm>
              <a:off x="0" y="4478853"/>
              <a:ext cx="9144000" cy="61800"/>
            </a:xfrm>
            <a:prstGeom prst="rect">
              <a:avLst/>
            </a:prstGeom>
            <a:solidFill>
              <a:schemeClr val="accent3"/>
            </a:solidFill>
            <a:ln>
              <a:noFill/>
            </a:ln>
          </p:spPr>
          <p:txBody>
            <a:bodyPr anchorCtr="0" anchor="t" bIns="45700" lIns="91425" rIns="91425" tIns="45700">
              <a:noAutofit/>
            </a:bodyPr>
            <a:lstStyle/>
            <a:p>
              <a:pPr>
                <a:spcBef>
                  <a:spcPts val="0"/>
                </a:spcBef>
                <a:buNone/>
              </a:pPr>
              <a:r>
                <a:t/>
              </a:r>
              <a:endParaRPr/>
            </a:p>
          </p:txBody>
        </p:sp>
        <p:sp>
          <p:nvSpPr>
            <p:cNvPr id="62" name="Shape 62"/>
            <p:cNvSpPr/>
            <p:nvPr/>
          </p:nvSpPr>
          <p:spPr>
            <a:xfrm>
              <a:off x="0" y="3690482"/>
              <a:ext cx="9144000" cy="45600"/>
            </a:xfrm>
            <a:prstGeom prst="rect">
              <a:avLst/>
            </a:prstGeom>
            <a:solidFill>
              <a:srgbClr val="FFA711"/>
            </a:solidFill>
            <a:ln>
              <a:noFill/>
            </a:ln>
          </p:spPr>
          <p:txBody>
            <a:bodyPr anchorCtr="0" anchor="t" bIns="45700" lIns="91425" rIns="91425" tIns="45700">
              <a:noAutofit/>
            </a:bodyPr>
            <a:lstStyle/>
            <a:p>
              <a:pPr>
                <a:spcBef>
                  <a:spcPts val="0"/>
                </a:spcBef>
                <a:buNone/>
              </a:pPr>
              <a:r>
                <a:t/>
              </a:r>
              <a:endParaRPr/>
            </a:p>
          </p:txBody>
        </p:sp>
      </p:grpSp>
      <p:sp>
        <p:nvSpPr>
          <p:cNvPr id="63" name="Shape 63"/>
          <p:cNvSpPr txBox="1"/>
          <p:nvPr>
            <p:ph idx="12" type="sldNum"/>
          </p:nvPr>
        </p:nvSpPr>
        <p:spPr>
          <a:xfrm>
            <a:off x="8607475" y="4922273"/>
            <a:ext cx="548699" cy="221100"/>
          </a:xfrm>
          <a:prstGeom prst="rect">
            <a:avLst/>
          </a:prstGeom>
        </p:spPr>
        <p:txBody>
          <a:bodyPr anchorCtr="0" anchor="ctr" bIns="91425" lIns="91425" rIns="91425" tIns="91425">
            <a:noAutofit/>
          </a:bodyPr>
          <a:lstStyle/>
          <a:p>
            <a:pPr>
              <a:spcBef>
                <a:spcPts val="0"/>
              </a:spcBef>
              <a:buNone/>
            </a:pPr>
            <a:fld id="{00000000-1234-1234-1234-123412341234}" type="slidenum">
              <a:rPr lang="en">
                <a:solidFill>
                  <a:schemeClr val="dk2"/>
                </a:solidFil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7E0F23"/>
        </a:solidFill>
      </p:bgPr>
    </p:bg>
    <p:spTree>
      <p:nvGrpSpPr>
        <p:cNvPr id="4" name="Shape 4"/>
        <p:cNvGrpSpPr/>
        <p:nvPr/>
      </p:nvGrpSpPr>
      <p:grpSpPr>
        <a:xfrm>
          <a:off x="0" y="0"/>
          <a:ext cx="0" cy="0"/>
          <a:chOff x="0" y="0"/>
          <a:chExt cx="0" cy="0"/>
        </a:xfrm>
      </p:grpSpPr>
      <p:sp>
        <p:nvSpPr>
          <p:cNvPr id="5" name="Shape 5"/>
          <p:cNvSpPr txBox="1"/>
          <p:nvPr>
            <p:ph type="title"/>
          </p:nvPr>
        </p:nvSpPr>
        <p:spPr>
          <a:xfrm>
            <a:off x="457200" y="205978"/>
            <a:ext cx="8229600" cy="857400"/>
          </a:xfrm>
          <a:prstGeom prst="rect">
            <a:avLst/>
          </a:prstGeom>
          <a:noFill/>
          <a:ln>
            <a:noFill/>
          </a:ln>
        </p:spPr>
        <p:txBody>
          <a:bodyPr anchorCtr="0" anchor="ctr" bIns="91425" lIns="91425" rIns="91425" tIns="91425"/>
          <a:lstStyle>
            <a:lvl1pPr>
              <a:spcBef>
                <a:spcPts val="0"/>
              </a:spcBef>
              <a:buClr>
                <a:schemeClr val="accent2"/>
              </a:buClr>
              <a:buSzPct val="100000"/>
              <a:buFont typeface="Georgia"/>
              <a:buNone/>
              <a:defRPr sz="4400">
                <a:solidFill>
                  <a:schemeClr val="accent2"/>
                </a:solidFill>
                <a:latin typeface="Georgia"/>
                <a:ea typeface="Georgia"/>
                <a:cs typeface="Georgia"/>
                <a:sym typeface="Georgia"/>
              </a:defRPr>
            </a:lvl1pPr>
            <a:lvl2pPr>
              <a:spcBef>
                <a:spcPts val="0"/>
              </a:spcBef>
              <a:buClr>
                <a:schemeClr val="accent2"/>
              </a:buClr>
              <a:buSzPct val="100000"/>
              <a:buFont typeface="Georgia"/>
              <a:buNone/>
              <a:defRPr sz="4400">
                <a:solidFill>
                  <a:schemeClr val="accent2"/>
                </a:solidFill>
                <a:latin typeface="Georgia"/>
                <a:ea typeface="Georgia"/>
                <a:cs typeface="Georgia"/>
                <a:sym typeface="Georgia"/>
              </a:defRPr>
            </a:lvl2pPr>
            <a:lvl3pPr>
              <a:spcBef>
                <a:spcPts val="0"/>
              </a:spcBef>
              <a:buClr>
                <a:schemeClr val="accent2"/>
              </a:buClr>
              <a:buSzPct val="100000"/>
              <a:buFont typeface="Georgia"/>
              <a:buNone/>
              <a:defRPr sz="4400">
                <a:solidFill>
                  <a:schemeClr val="accent2"/>
                </a:solidFill>
                <a:latin typeface="Georgia"/>
                <a:ea typeface="Georgia"/>
                <a:cs typeface="Georgia"/>
                <a:sym typeface="Georgia"/>
              </a:defRPr>
            </a:lvl3pPr>
            <a:lvl4pPr>
              <a:spcBef>
                <a:spcPts val="0"/>
              </a:spcBef>
              <a:buClr>
                <a:schemeClr val="accent2"/>
              </a:buClr>
              <a:buSzPct val="100000"/>
              <a:buFont typeface="Georgia"/>
              <a:buNone/>
              <a:defRPr sz="4400">
                <a:solidFill>
                  <a:schemeClr val="accent2"/>
                </a:solidFill>
                <a:latin typeface="Georgia"/>
                <a:ea typeface="Georgia"/>
                <a:cs typeface="Georgia"/>
                <a:sym typeface="Georgia"/>
              </a:defRPr>
            </a:lvl4pPr>
            <a:lvl5pPr>
              <a:spcBef>
                <a:spcPts val="0"/>
              </a:spcBef>
              <a:buClr>
                <a:schemeClr val="accent2"/>
              </a:buClr>
              <a:buSzPct val="100000"/>
              <a:buFont typeface="Georgia"/>
              <a:buNone/>
              <a:defRPr sz="4400">
                <a:solidFill>
                  <a:schemeClr val="accent2"/>
                </a:solidFill>
                <a:latin typeface="Georgia"/>
                <a:ea typeface="Georgia"/>
                <a:cs typeface="Georgia"/>
                <a:sym typeface="Georgia"/>
              </a:defRPr>
            </a:lvl5pPr>
            <a:lvl6pPr>
              <a:spcBef>
                <a:spcPts val="0"/>
              </a:spcBef>
              <a:buClr>
                <a:schemeClr val="accent2"/>
              </a:buClr>
              <a:buSzPct val="100000"/>
              <a:buFont typeface="Georgia"/>
              <a:buNone/>
              <a:defRPr sz="4400">
                <a:solidFill>
                  <a:schemeClr val="accent2"/>
                </a:solidFill>
                <a:latin typeface="Georgia"/>
                <a:ea typeface="Georgia"/>
                <a:cs typeface="Georgia"/>
                <a:sym typeface="Georgia"/>
              </a:defRPr>
            </a:lvl6pPr>
            <a:lvl7pPr>
              <a:spcBef>
                <a:spcPts val="0"/>
              </a:spcBef>
              <a:buClr>
                <a:schemeClr val="accent2"/>
              </a:buClr>
              <a:buSzPct val="100000"/>
              <a:buFont typeface="Georgia"/>
              <a:buNone/>
              <a:defRPr sz="4400">
                <a:solidFill>
                  <a:schemeClr val="accent2"/>
                </a:solidFill>
                <a:latin typeface="Georgia"/>
                <a:ea typeface="Georgia"/>
                <a:cs typeface="Georgia"/>
                <a:sym typeface="Georgia"/>
              </a:defRPr>
            </a:lvl7pPr>
            <a:lvl8pPr>
              <a:spcBef>
                <a:spcPts val="0"/>
              </a:spcBef>
              <a:buClr>
                <a:schemeClr val="accent2"/>
              </a:buClr>
              <a:buSzPct val="100000"/>
              <a:buFont typeface="Georgia"/>
              <a:buNone/>
              <a:defRPr sz="4400">
                <a:solidFill>
                  <a:schemeClr val="accent2"/>
                </a:solidFill>
                <a:latin typeface="Georgia"/>
                <a:ea typeface="Georgia"/>
                <a:cs typeface="Georgia"/>
                <a:sym typeface="Georgia"/>
              </a:defRPr>
            </a:lvl8pPr>
            <a:lvl9pPr>
              <a:spcBef>
                <a:spcPts val="0"/>
              </a:spcBef>
              <a:buClr>
                <a:schemeClr val="accent2"/>
              </a:buClr>
              <a:buSzPct val="100000"/>
              <a:buFont typeface="Georgia"/>
              <a:buNone/>
              <a:defRPr sz="4400">
                <a:solidFill>
                  <a:schemeClr val="accent2"/>
                </a:solidFill>
                <a:latin typeface="Georgia"/>
                <a:ea typeface="Georgia"/>
                <a:cs typeface="Georgia"/>
                <a:sym typeface="Georgia"/>
              </a:defRPr>
            </a:lvl9pPr>
          </a:lstStyle>
          <a:p/>
        </p:txBody>
      </p:sp>
      <p:sp>
        <p:nvSpPr>
          <p:cNvPr id="6" name="Shape 6"/>
          <p:cNvSpPr txBox="1"/>
          <p:nvPr>
            <p:ph idx="1" type="body"/>
          </p:nvPr>
        </p:nvSpPr>
        <p:spPr>
          <a:xfrm>
            <a:off x="457200" y="1200150"/>
            <a:ext cx="8229600" cy="3394500"/>
          </a:xfrm>
          <a:prstGeom prst="rect">
            <a:avLst/>
          </a:prstGeom>
          <a:noFill/>
          <a:ln>
            <a:noFill/>
          </a:ln>
        </p:spPr>
        <p:txBody>
          <a:bodyPr anchorCtr="0" anchor="t" bIns="91425" lIns="91425" rIns="91425" tIns="91425"/>
          <a:lstStyle>
            <a:lvl1pPr>
              <a:spcBef>
                <a:spcPts val="0"/>
              </a:spcBef>
              <a:buClr>
                <a:schemeClr val="lt2"/>
              </a:buClr>
              <a:buSzPct val="100000"/>
              <a:buFont typeface="Georgia"/>
              <a:defRPr sz="3200">
                <a:solidFill>
                  <a:schemeClr val="lt2"/>
                </a:solidFill>
                <a:latin typeface="Georgia"/>
                <a:ea typeface="Georgia"/>
                <a:cs typeface="Georgia"/>
                <a:sym typeface="Georgia"/>
              </a:defRPr>
            </a:lvl1pPr>
            <a:lvl2pPr>
              <a:spcBef>
                <a:spcPts val="560"/>
              </a:spcBef>
              <a:buClr>
                <a:schemeClr val="lt2"/>
              </a:buClr>
              <a:buSzPct val="100000"/>
              <a:buFont typeface="Georgia"/>
              <a:defRPr sz="2800">
                <a:solidFill>
                  <a:schemeClr val="lt2"/>
                </a:solidFill>
                <a:latin typeface="Georgia"/>
                <a:ea typeface="Georgia"/>
                <a:cs typeface="Georgia"/>
                <a:sym typeface="Georgia"/>
              </a:defRPr>
            </a:lvl2pPr>
            <a:lvl3pPr>
              <a:spcBef>
                <a:spcPts val="480"/>
              </a:spcBef>
              <a:buClr>
                <a:schemeClr val="lt2"/>
              </a:buClr>
              <a:buSzPct val="100000"/>
              <a:buFont typeface="Georgia"/>
              <a:defRPr sz="2400">
                <a:solidFill>
                  <a:schemeClr val="lt2"/>
                </a:solidFill>
                <a:latin typeface="Georgia"/>
                <a:ea typeface="Georgia"/>
                <a:cs typeface="Georgia"/>
                <a:sym typeface="Georgia"/>
              </a:defRPr>
            </a:lvl3pPr>
            <a:lvl4pPr>
              <a:spcBef>
                <a:spcPts val="400"/>
              </a:spcBef>
              <a:buClr>
                <a:schemeClr val="lt2"/>
              </a:buClr>
              <a:buSzPct val="100000"/>
              <a:buFont typeface="Georgia"/>
              <a:defRPr sz="2000">
                <a:solidFill>
                  <a:schemeClr val="lt2"/>
                </a:solidFill>
                <a:latin typeface="Georgia"/>
                <a:ea typeface="Georgia"/>
                <a:cs typeface="Georgia"/>
                <a:sym typeface="Georgia"/>
              </a:defRPr>
            </a:lvl4pPr>
            <a:lvl5pPr>
              <a:spcBef>
                <a:spcPts val="400"/>
              </a:spcBef>
              <a:buClr>
                <a:schemeClr val="lt2"/>
              </a:buClr>
              <a:buSzPct val="100000"/>
              <a:buFont typeface="Georgia"/>
              <a:defRPr sz="2000">
                <a:solidFill>
                  <a:schemeClr val="lt2"/>
                </a:solidFill>
                <a:latin typeface="Georgia"/>
                <a:ea typeface="Georgia"/>
                <a:cs typeface="Georgia"/>
                <a:sym typeface="Georgia"/>
              </a:defRPr>
            </a:lvl5pPr>
            <a:lvl6pPr>
              <a:spcBef>
                <a:spcPts val="400"/>
              </a:spcBef>
              <a:buClr>
                <a:schemeClr val="lt2"/>
              </a:buClr>
              <a:buSzPct val="100000"/>
              <a:buFont typeface="Georgia"/>
              <a:defRPr sz="2000">
                <a:solidFill>
                  <a:schemeClr val="lt2"/>
                </a:solidFill>
                <a:latin typeface="Georgia"/>
                <a:ea typeface="Georgia"/>
                <a:cs typeface="Georgia"/>
                <a:sym typeface="Georgia"/>
              </a:defRPr>
            </a:lvl6pPr>
            <a:lvl7pPr>
              <a:spcBef>
                <a:spcPts val="400"/>
              </a:spcBef>
              <a:buClr>
                <a:schemeClr val="lt2"/>
              </a:buClr>
              <a:buSzPct val="100000"/>
              <a:buFont typeface="Georgia"/>
              <a:defRPr sz="2000">
                <a:solidFill>
                  <a:schemeClr val="lt2"/>
                </a:solidFill>
                <a:latin typeface="Georgia"/>
                <a:ea typeface="Georgia"/>
                <a:cs typeface="Georgia"/>
                <a:sym typeface="Georgia"/>
              </a:defRPr>
            </a:lvl7pPr>
            <a:lvl8pPr>
              <a:spcBef>
                <a:spcPts val="400"/>
              </a:spcBef>
              <a:buClr>
                <a:schemeClr val="lt2"/>
              </a:buClr>
              <a:buSzPct val="100000"/>
              <a:buFont typeface="Georgia"/>
              <a:defRPr sz="2000">
                <a:solidFill>
                  <a:schemeClr val="lt2"/>
                </a:solidFill>
                <a:latin typeface="Georgia"/>
                <a:ea typeface="Georgia"/>
                <a:cs typeface="Georgia"/>
                <a:sym typeface="Georgia"/>
              </a:defRPr>
            </a:lvl8pPr>
            <a:lvl9pPr>
              <a:spcBef>
                <a:spcPts val="400"/>
              </a:spcBef>
              <a:buClr>
                <a:schemeClr val="lt2"/>
              </a:buClr>
              <a:buSzPct val="100000"/>
              <a:buFont typeface="Georgia"/>
              <a:defRPr sz="2000">
                <a:solidFill>
                  <a:schemeClr val="lt2"/>
                </a:solidFill>
                <a:latin typeface="Georgia"/>
                <a:ea typeface="Georgia"/>
                <a:cs typeface="Georgia"/>
                <a:sym typeface="Georgia"/>
              </a:defRPr>
            </a:lvl9pPr>
          </a:lstStyle>
          <a:p/>
        </p:txBody>
      </p:sp>
      <p:sp>
        <p:nvSpPr>
          <p:cNvPr id="7" name="Shape 7"/>
          <p:cNvSpPr/>
          <p:nvPr/>
        </p:nvSpPr>
        <p:spPr>
          <a:xfrm>
            <a:off x="0" y="990"/>
            <a:ext cx="9144000" cy="88500"/>
          </a:xfrm>
          <a:prstGeom prst="rect">
            <a:avLst/>
          </a:prstGeom>
          <a:solidFill>
            <a:schemeClr val="accent2"/>
          </a:solidFill>
          <a:ln>
            <a:noFill/>
          </a:ln>
        </p:spPr>
        <p:txBody>
          <a:bodyPr anchorCtr="0" anchor="t" bIns="45700" lIns="91425" rIns="91425" tIns="45700">
            <a:noAutofit/>
          </a:bodyPr>
          <a:lstStyle/>
          <a:p>
            <a:pPr>
              <a:spcBef>
                <a:spcPts val="0"/>
              </a:spcBef>
              <a:buNone/>
            </a:pPr>
            <a:r>
              <a:t/>
            </a:r>
            <a:endParaRPr/>
          </a:p>
        </p:txBody>
      </p:sp>
      <p:sp>
        <p:nvSpPr>
          <p:cNvPr id="8" name="Shape 8"/>
          <p:cNvSpPr txBox="1"/>
          <p:nvPr>
            <p:ph idx="12" type="sldNum"/>
          </p:nvPr>
        </p:nvSpPr>
        <p:spPr>
          <a:xfrm>
            <a:off x="8607475" y="4922273"/>
            <a:ext cx="548699" cy="221100"/>
          </a:xfrm>
          <a:prstGeom prst="rect">
            <a:avLst/>
          </a:prstGeom>
          <a:noFill/>
          <a:ln>
            <a:noFill/>
          </a:ln>
        </p:spPr>
        <p:txBody>
          <a:bodyPr anchorCtr="0" anchor="ctr" bIns="91425" lIns="91425" rIns="91425" tIns="91425">
            <a:noAutofit/>
          </a:bodyPr>
          <a:lstStyle/>
          <a:p>
            <a:pPr algn="r">
              <a:spcBef>
                <a:spcPts val="0"/>
              </a:spcBef>
              <a:buNone/>
            </a:pPr>
            <a:fld id="{00000000-1234-1234-1234-123412341234}" type="slidenum">
              <a:rPr lang="en" sz="1300">
                <a:solidFill>
                  <a:schemeClr val="lt2"/>
                </a:solidFill>
                <a:latin typeface="Georgia"/>
                <a:ea typeface="Georgia"/>
                <a:cs typeface="Georgia"/>
                <a:sym typeface="Georgia"/>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00.jpg"/><Relationship Id="rId4" Type="http://schemas.openxmlformats.org/officeDocument/2006/relationships/image" Target="../media/image0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0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03.jpg"/><Relationship Id="rId4" Type="http://schemas.openxmlformats.org/officeDocument/2006/relationships/image" Target="../media/image05.png"/><Relationship Id="rId5" Type="http://schemas.openxmlformats.org/officeDocument/2006/relationships/image" Target="../media/image08.png"/><Relationship Id="rId6" Type="http://schemas.openxmlformats.org/officeDocument/2006/relationships/image" Target="../media/image0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0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0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www.nature.com/scitable/topicpage/protein-function-14123348" TargetMode="External"/><Relationship Id="rId4" Type="http://schemas.openxmlformats.org/officeDocument/2006/relationships/hyperlink" Target="http://images.customplanet.com/UserCreatedImages/MainDisplayImages/Front/12f17a5b-c2e2-4c7d-af5e-5cebbb9df0eb.png" TargetMode="External"/><Relationship Id="rId11" Type="http://schemas.openxmlformats.org/officeDocument/2006/relationships/hyperlink" Target="http://www.aaltoscientific.com/purifiedhumanproteins/images/alpha-amylase.jpg" TargetMode="External"/><Relationship Id="rId10" Type="http://schemas.openxmlformats.org/officeDocument/2006/relationships/hyperlink" Target="http://aem.asm.org/content/69/8/4866/F2.large.jpg" TargetMode="External"/><Relationship Id="rId9" Type="http://schemas.openxmlformats.org/officeDocument/2006/relationships/hyperlink" Target="http://krauthammerlab.med.yale.edu/imagefinder/ImageDownloadService.svc?articleid=2792536&amp;file=IJPhS-70-415-g002&amp;size=LARGE" TargetMode="External"/><Relationship Id="rId5" Type="http://schemas.openxmlformats.org/officeDocument/2006/relationships/hyperlink" Target="http://www.encyclopedia.com/topic/pepsin.aspx#5" TargetMode="External"/><Relationship Id="rId6" Type="http://schemas.openxmlformats.org/officeDocument/2006/relationships/hyperlink" Target="http://dictionary.reference.com/browse/pepsin" TargetMode="External"/><Relationship Id="rId7" Type="http://schemas.openxmlformats.org/officeDocument/2006/relationships/hyperlink" Target="http://cdn2.hubspot.net/hub/121745/file-16850934-jpg/images/pepstatin_a_structure1.jpg" TargetMode="External"/><Relationship Id="rId8" Type="http://schemas.openxmlformats.org/officeDocument/2006/relationships/hyperlink" Target="http://www.webmd.com/hw-popup/amylase"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 name="Shape 64"/>
        <p:cNvGrpSpPr/>
        <p:nvPr/>
      </p:nvGrpSpPr>
      <p:grpSpPr>
        <a:xfrm>
          <a:off x="0" y="0"/>
          <a:ext cx="0" cy="0"/>
          <a:chOff x="0" y="0"/>
          <a:chExt cx="0" cy="0"/>
        </a:xfrm>
      </p:grpSpPr>
      <p:pic>
        <p:nvPicPr>
          <p:cNvPr id="65" name="Shape 65"/>
          <p:cNvPicPr preferRelativeResize="0"/>
          <p:nvPr/>
        </p:nvPicPr>
        <p:blipFill>
          <a:blip r:embed="rId3">
            <a:alphaModFix/>
          </a:blip>
          <a:stretch>
            <a:fillRect/>
          </a:stretch>
        </p:blipFill>
        <p:spPr>
          <a:xfrm>
            <a:off x="0" y="0"/>
            <a:ext cx="9143999" cy="5143500"/>
          </a:xfrm>
          <a:prstGeom prst="rect">
            <a:avLst/>
          </a:prstGeom>
          <a:noFill/>
          <a:ln>
            <a:noFill/>
          </a:ln>
        </p:spPr>
      </p:pic>
      <p:sp>
        <p:nvSpPr>
          <p:cNvPr id="66" name="Shape 66"/>
          <p:cNvSpPr txBox="1"/>
          <p:nvPr>
            <p:ph type="ctrTitle"/>
          </p:nvPr>
        </p:nvSpPr>
        <p:spPr>
          <a:xfrm>
            <a:off x="685800" y="1231208"/>
            <a:ext cx="7772400" cy="1102500"/>
          </a:xfrm>
          <a:prstGeom prst="rect">
            <a:avLst/>
          </a:prstGeom>
        </p:spPr>
        <p:txBody>
          <a:bodyPr anchorCtr="0" anchor="b" bIns="91425" lIns="91425" rIns="91425" tIns="91425">
            <a:noAutofit/>
          </a:bodyPr>
          <a:lstStyle/>
          <a:p>
            <a:pPr lvl="0" rtl="0">
              <a:spcBef>
                <a:spcPts val="0"/>
              </a:spcBef>
              <a:buNone/>
            </a:pPr>
            <a:r>
              <a:rPr lang="en">
                <a:solidFill>
                  <a:schemeClr val="accent6"/>
                </a:solidFill>
              </a:rPr>
              <a:t>Proteins (MUSCLES!!!!!!!!!! And other functions)</a:t>
            </a:r>
          </a:p>
        </p:txBody>
      </p:sp>
      <p:sp>
        <p:nvSpPr>
          <p:cNvPr id="67" name="Shape 67"/>
          <p:cNvSpPr txBox="1"/>
          <p:nvPr>
            <p:ph idx="1" type="subTitle"/>
          </p:nvPr>
        </p:nvSpPr>
        <p:spPr>
          <a:xfrm>
            <a:off x="0" y="2333700"/>
            <a:ext cx="9144000" cy="1774200"/>
          </a:xfrm>
          <a:prstGeom prst="rect">
            <a:avLst/>
          </a:prstGeom>
        </p:spPr>
        <p:txBody>
          <a:bodyPr anchorCtr="0" anchor="t" bIns="91425" lIns="91425" rIns="91425" tIns="91425">
            <a:noAutofit/>
          </a:bodyPr>
          <a:lstStyle/>
          <a:p>
            <a:pPr lvl="0" rtl="0">
              <a:spcBef>
                <a:spcPts val="0"/>
              </a:spcBef>
              <a:buNone/>
            </a:pPr>
            <a:r>
              <a:rPr lang="en">
                <a:solidFill>
                  <a:schemeClr val="accent6"/>
                </a:solidFill>
              </a:rPr>
              <a:t>by Eddie Tian, Alec Vartanians, Ali Sahimi, Alek Lichucki</a:t>
            </a:r>
          </a:p>
        </p:txBody>
      </p:sp>
      <p:sp>
        <p:nvSpPr>
          <p:cNvPr id="68" name="Shape 68"/>
          <p:cNvSpPr txBox="1"/>
          <p:nvPr/>
        </p:nvSpPr>
        <p:spPr>
          <a:xfrm>
            <a:off x="3614650" y="1168475"/>
            <a:ext cx="6290099" cy="733799"/>
          </a:xfrm>
          <a:prstGeom prst="rect">
            <a:avLst/>
          </a:prstGeom>
          <a:noFill/>
          <a:ln>
            <a:noFill/>
          </a:ln>
        </p:spPr>
        <p:txBody>
          <a:bodyPr anchorCtr="0" anchor="t" bIns="91425" lIns="91425" rIns="91425" tIns="91425">
            <a:noAutofit/>
          </a:bodyPr>
          <a:lstStyle/>
          <a:p>
            <a:pPr>
              <a:spcBef>
                <a:spcPts val="0"/>
              </a:spcBef>
              <a:buNone/>
            </a:pPr>
            <a:r>
              <a:t/>
            </a:r>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2" name="Shape 72"/>
        <p:cNvGrpSpPr/>
        <p:nvPr/>
      </p:nvGrpSpPr>
      <p:grpSpPr>
        <a:xfrm>
          <a:off x="0" y="0"/>
          <a:ext cx="0" cy="0"/>
          <a:chOff x="0" y="0"/>
          <a:chExt cx="0" cy="0"/>
        </a:xfrm>
      </p:grpSpPr>
      <p:pic>
        <p:nvPicPr>
          <p:cNvPr id="73" name="Shape 73"/>
          <p:cNvPicPr preferRelativeResize="0"/>
          <p:nvPr/>
        </p:nvPicPr>
        <p:blipFill>
          <a:blip r:embed="rId3">
            <a:alphaModFix/>
          </a:blip>
          <a:stretch>
            <a:fillRect/>
          </a:stretch>
        </p:blipFill>
        <p:spPr>
          <a:xfrm>
            <a:off x="0" y="0"/>
            <a:ext cx="9301400" cy="5143499"/>
          </a:xfrm>
          <a:prstGeom prst="rect">
            <a:avLst/>
          </a:prstGeom>
          <a:noFill/>
          <a:ln>
            <a:noFill/>
          </a:ln>
        </p:spPr>
      </p:pic>
      <p:sp>
        <p:nvSpPr>
          <p:cNvPr id="74" name="Shape 74"/>
          <p:cNvSpPr txBox="1"/>
          <p:nvPr>
            <p:ph type="title"/>
          </p:nvPr>
        </p:nvSpPr>
        <p:spPr>
          <a:xfrm>
            <a:off x="457200" y="227803"/>
            <a:ext cx="8229600" cy="857400"/>
          </a:xfrm>
          <a:prstGeom prst="rect">
            <a:avLst/>
          </a:prstGeom>
        </p:spPr>
        <p:txBody>
          <a:bodyPr anchorCtr="0" anchor="ctr" bIns="91425" lIns="91425" rIns="91425" tIns="91425">
            <a:noAutofit/>
          </a:bodyPr>
          <a:lstStyle/>
          <a:p>
            <a:pPr>
              <a:spcBef>
                <a:spcPts val="0"/>
              </a:spcBef>
              <a:buNone/>
            </a:pPr>
            <a:r>
              <a:rPr lang="en"/>
              <a:t>General Protein</a:t>
            </a:r>
          </a:p>
        </p:txBody>
      </p:sp>
      <p:sp>
        <p:nvSpPr>
          <p:cNvPr id="75" name="Shape 75"/>
          <p:cNvSpPr txBox="1"/>
          <p:nvPr>
            <p:ph idx="1" type="body"/>
          </p:nvPr>
        </p:nvSpPr>
        <p:spPr>
          <a:xfrm>
            <a:off x="0" y="1200150"/>
            <a:ext cx="9301500" cy="3943199"/>
          </a:xfrm>
          <a:prstGeom prst="rect">
            <a:avLst/>
          </a:prstGeom>
        </p:spPr>
        <p:txBody>
          <a:bodyPr anchorCtr="0" anchor="t" bIns="91425" lIns="91425" rIns="91425" tIns="91425">
            <a:noAutofit/>
          </a:bodyPr>
          <a:lstStyle/>
          <a:p>
            <a:pPr rtl="0">
              <a:spcBef>
                <a:spcPts val="0"/>
              </a:spcBef>
              <a:buNone/>
            </a:pPr>
            <a:r>
              <a:rPr lang="en">
                <a:solidFill>
                  <a:srgbClr val="F3F3F3"/>
                </a:solidFill>
              </a:rPr>
              <a:t>Definition: Nitrogenous </a:t>
            </a:r>
          </a:p>
          <a:p>
            <a:pPr rtl="0">
              <a:spcBef>
                <a:spcPts val="0"/>
              </a:spcBef>
              <a:buNone/>
            </a:pPr>
            <a:r>
              <a:rPr lang="en">
                <a:solidFill>
                  <a:srgbClr val="F3F3F3"/>
                </a:solidFill>
              </a:rPr>
              <a:t>compound chain composed</a:t>
            </a:r>
          </a:p>
          <a:p>
            <a:pPr rtl="0">
              <a:spcBef>
                <a:spcPts val="0"/>
              </a:spcBef>
              <a:buNone/>
            </a:pPr>
            <a:r>
              <a:rPr lang="en">
                <a:solidFill>
                  <a:srgbClr val="F3F3F3"/>
                </a:solidFill>
              </a:rPr>
              <a:t>of sequences of linking </a:t>
            </a:r>
          </a:p>
          <a:p>
            <a:pPr rtl="0">
              <a:spcBef>
                <a:spcPts val="0"/>
              </a:spcBef>
              <a:buNone/>
            </a:pPr>
            <a:r>
              <a:rPr lang="en">
                <a:solidFill>
                  <a:srgbClr val="F3F3F3"/>
                </a:solidFill>
              </a:rPr>
              <a:t>amino acids.</a:t>
            </a:r>
          </a:p>
          <a:p>
            <a:pPr rtl="0">
              <a:spcBef>
                <a:spcPts val="0"/>
              </a:spcBef>
              <a:buNone/>
            </a:pPr>
            <a:r>
              <a:t/>
            </a:r>
            <a:endParaRPr>
              <a:solidFill>
                <a:srgbClr val="F3F3F3"/>
              </a:solidFill>
            </a:endParaRPr>
          </a:p>
          <a:p>
            <a:pPr lvl="0" rtl="0">
              <a:spcBef>
                <a:spcPts val="0"/>
              </a:spcBef>
              <a:buNone/>
            </a:pPr>
            <a:r>
              <a:t/>
            </a:r>
            <a:endParaRPr>
              <a:solidFill>
                <a:srgbClr val="FF00FF"/>
              </a:solidFill>
            </a:endParaRPr>
          </a:p>
        </p:txBody>
      </p:sp>
      <p:pic>
        <p:nvPicPr>
          <p:cNvPr id="76" name="Shape 76"/>
          <p:cNvPicPr preferRelativeResize="0"/>
          <p:nvPr/>
        </p:nvPicPr>
        <p:blipFill>
          <a:blip r:embed="rId4">
            <a:alphaModFix/>
          </a:blip>
          <a:stretch>
            <a:fillRect/>
          </a:stretch>
        </p:blipFill>
        <p:spPr>
          <a:xfrm>
            <a:off x="6358162" y="1200137"/>
            <a:ext cx="2943225" cy="1552575"/>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0" name="Shape 80"/>
        <p:cNvGrpSpPr/>
        <p:nvPr/>
      </p:nvGrpSpPr>
      <p:grpSpPr>
        <a:xfrm>
          <a:off x="0" y="0"/>
          <a:ext cx="0" cy="0"/>
          <a:chOff x="0" y="0"/>
          <a:chExt cx="0" cy="0"/>
        </a:xfrm>
      </p:grpSpPr>
      <p:sp>
        <p:nvSpPr>
          <p:cNvPr id="81" name="Shape 81"/>
          <p:cNvSpPr txBox="1"/>
          <p:nvPr>
            <p:ph type="title"/>
          </p:nvPr>
        </p:nvSpPr>
        <p:spPr>
          <a:xfrm>
            <a:off x="457200" y="205978"/>
            <a:ext cx="8229600" cy="857400"/>
          </a:xfrm>
          <a:prstGeom prst="rect">
            <a:avLst/>
          </a:prstGeom>
        </p:spPr>
        <p:txBody>
          <a:bodyPr anchorCtr="0" anchor="ctr" bIns="91425" lIns="91425" rIns="91425" tIns="91425">
            <a:noAutofit/>
          </a:bodyPr>
          <a:lstStyle/>
          <a:p>
            <a:pPr>
              <a:spcBef>
                <a:spcPts val="0"/>
              </a:spcBef>
              <a:buNone/>
            </a:pPr>
            <a:r>
              <a:rPr lang="en"/>
              <a:t>Protein Functions</a:t>
            </a:r>
          </a:p>
        </p:txBody>
      </p:sp>
      <p:sp>
        <p:nvSpPr>
          <p:cNvPr id="82" name="Shape 82"/>
          <p:cNvSpPr txBox="1"/>
          <p:nvPr>
            <p:ph idx="1" type="body"/>
          </p:nvPr>
        </p:nvSpPr>
        <p:spPr>
          <a:xfrm>
            <a:off x="0" y="1001075"/>
            <a:ext cx="9144000" cy="3929400"/>
          </a:xfrm>
          <a:prstGeom prst="rect">
            <a:avLst/>
          </a:prstGeom>
        </p:spPr>
        <p:txBody>
          <a:bodyPr anchorCtr="0" anchor="t" bIns="91425" lIns="91425" rIns="91425" tIns="91425">
            <a:noAutofit/>
          </a:bodyPr>
          <a:lstStyle/>
          <a:p>
            <a:pPr indent="-228600" lvl="0" marL="457200" rtl="0">
              <a:spcBef>
                <a:spcPts val="0"/>
              </a:spcBef>
              <a:buClr>
                <a:srgbClr val="FFA711"/>
              </a:buClr>
              <a:buSzPct val="100000"/>
            </a:pPr>
            <a:r>
              <a:rPr lang="en" sz="1800">
                <a:solidFill>
                  <a:srgbClr val="FFA711"/>
                </a:solidFill>
              </a:rPr>
              <a:t>Antibodies: Protects the body from foreign threats</a:t>
            </a:r>
          </a:p>
          <a:p>
            <a:pPr rtl="0">
              <a:spcBef>
                <a:spcPts val="0"/>
              </a:spcBef>
              <a:buNone/>
            </a:pPr>
            <a:r>
              <a:rPr lang="en" sz="1800">
                <a:solidFill>
                  <a:srgbClr val="FFA711"/>
                </a:solidFill>
              </a:rPr>
              <a:t>and diseases</a:t>
            </a:r>
          </a:p>
          <a:p>
            <a:pPr indent="-228600" lvl="0" marL="457200" rtl="0">
              <a:spcBef>
                <a:spcPts val="0"/>
              </a:spcBef>
              <a:buClr>
                <a:srgbClr val="FFA711"/>
              </a:buClr>
              <a:buSzPct val="100000"/>
            </a:pPr>
            <a:r>
              <a:rPr lang="en" sz="1800">
                <a:solidFill>
                  <a:srgbClr val="FFA711"/>
                </a:solidFill>
              </a:rPr>
              <a:t>Contractile Proteins: Responsible for movement</a:t>
            </a:r>
          </a:p>
          <a:p>
            <a:pPr indent="-228600" lvl="0" marL="457200" rtl="0">
              <a:spcBef>
                <a:spcPts val="0"/>
              </a:spcBef>
              <a:buClr>
                <a:srgbClr val="FFA711"/>
              </a:buClr>
              <a:buSzPct val="100000"/>
            </a:pPr>
            <a:r>
              <a:rPr lang="en" sz="1800">
                <a:solidFill>
                  <a:srgbClr val="FFA711"/>
                </a:solidFill>
              </a:rPr>
              <a:t>Enzymes: Responsible for facilitating and </a:t>
            </a:r>
          </a:p>
          <a:p>
            <a:pPr rtl="0">
              <a:spcBef>
                <a:spcPts val="0"/>
              </a:spcBef>
              <a:buNone/>
            </a:pPr>
            <a:r>
              <a:rPr lang="en" sz="1800">
                <a:solidFill>
                  <a:srgbClr val="FFA711"/>
                </a:solidFill>
              </a:rPr>
              <a:t>speeding up chemical reactions </a:t>
            </a:r>
          </a:p>
          <a:p>
            <a:pPr indent="-228600" lvl="0" marL="457200" rtl="0">
              <a:spcBef>
                <a:spcPts val="0"/>
              </a:spcBef>
              <a:buClr>
                <a:srgbClr val="FFA711"/>
              </a:buClr>
              <a:buSzPct val="100000"/>
            </a:pPr>
            <a:r>
              <a:rPr lang="en" sz="1800">
                <a:solidFill>
                  <a:srgbClr val="FFA711"/>
                </a:solidFill>
              </a:rPr>
              <a:t>Structural: Form hair, nails, and other parts and also contribute to the structure of the body</a:t>
            </a:r>
          </a:p>
          <a:p>
            <a:pPr indent="-228600" lvl="0" marL="457200" rtl="0">
              <a:spcBef>
                <a:spcPts val="0"/>
              </a:spcBef>
              <a:buClr>
                <a:srgbClr val="FFA711"/>
              </a:buClr>
              <a:buSzPct val="100000"/>
            </a:pPr>
            <a:r>
              <a:rPr lang="en" sz="1800">
                <a:solidFill>
                  <a:srgbClr val="FFA711"/>
                </a:solidFill>
              </a:rPr>
              <a:t>Transport Proteins: Carries other molecules to parts of the body such as hemoglobin</a:t>
            </a:r>
          </a:p>
          <a:p>
            <a:pPr indent="-228600" lvl="0" marL="457200" rtl="0">
              <a:spcBef>
                <a:spcPts val="0"/>
              </a:spcBef>
              <a:buClr>
                <a:srgbClr val="FFA711"/>
              </a:buClr>
              <a:buSzPct val="100000"/>
            </a:pPr>
            <a:r>
              <a:rPr lang="en" sz="1800">
                <a:solidFill>
                  <a:srgbClr val="FFA711"/>
                </a:solidFill>
              </a:rPr>
              <a:t>Storage: stores amino acids </a:t>
            </a:r>
          </a:p>
          <a:p>
            <a:pPr lvl="0">
              <a:spcBef>
                <a:spcPts val="0"/>
              </a:spcBef>
              <a:buNone/>
            </a:pPr>
            <a:r>
              <a:t/>
            </a:r>
            <a:endParaRPr sz="1800">
              <a:solidFill>
                <a:srgbClr val="FFA711"/>
              </a:solidFill>
            </a:endParaRPr>
          </a:p>
        </p:txBody>
      </p:sp>
      <p:pic>
        <p:nvPicPr>
          <p:cNvPr id="83" name="Shape 83"/>
          <p:cNvPicPr preferRelativeResize="0"/>
          <p:nvPr/>
        </p:nvPicPr>
        <p:blipFill>
          <a:blip r:embed="rId3">
            <a:alphaModFix/>
          </a:blip>
          <a:stretch>
            <a:fillRect/>
          </a:stretch>
        </p:blipFill>
        <p:spPr>
          <a:xfrm>
            <a:off x="5074449" y="0"/>
            <a:ext cx="4069550" cy="4930450"/>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4A86E8"/>
        </a:solidFill>
      </p:bgPr>
    </p:bg>
    <p:spTree>
      <p:nvGrpSpPr>
        <p:cNvPr id="87" name="Shape 87"/>
        <p:cNvGrpSpPr/>
        <p:nvPr/>
      </p:nvGrpSpPr>
      <p:grpSpPr>
        <a:xfrm>
          <a:off x="0" y="0"/>
          <a:ext cx="0" cy="0"/>
          <a:chOff x="0" y="0"/>
          <a:chExt cx="0" cy="0"/>
        </a:xfrm>
      </p:grpSpPr>
      <p:pic>
        <p:nvPicPr>
          <p:cNvPr id="88" name="Shape 88"/>
          <p:cNvPicPr preferRelativeResize="0"/>
          <p:nvPr/>
        </p:nvPicPr>
        <p:blipFill>
          <a:blip r:embed="rId3">
            <a:alphaModFix/>
          </a:blip>
          <a:stretch>
            <a:fillRect/>
          </a:stretch>
        </p:blipFill>
        <p:spPr>
          <a:xfrm>
            <a:off x="5831100" y="75237"/>
            <a:ext cx="3312899" cy="4993013"/>
          </a:xfrm>
          <a:prstGeom prst="rect">
            <a:avLst/>
          </a:prstGeom>
          <a:noFill/>
          <a:ln>
            <a:noFill/>
          </a:ln>
        </p:spPr>
      </p:pic>
      <p:sp>
        <p:nvSpPr>
          <p:cNvPr id="89" name="Shape 89"/>
          <p:cNvSpPr txBox="1"/>
          <p:nvPr>
            <p:ph type="title"/>
          </p:nvPr>
        </p:nvSpPr>
        <p:spPr>
          <a:xfrm>
            <a:off x="457200" y="205978"/>
            <a:ext cx="8229600" cy="857400"/>
          </a:xfrm>
          <a:prstGeom prst="rect">
            <a:avLst/>
          </a:prstGeom>
        </p:spPr>
        <p:txBody>
          <a:bodyPr anchorCtr="0" anchor="ctr" bIns="91425" lIns="91425" rIns="91425" tIns="91425">
            <a:noAutofit/>
          </a:bodyPr>
          <a:lstStyle/>
          <a:p>
            <a:pPr lvl="0" rtl="0">
              <a:spcBef>
                <a:spcPts val="0"/>
              </a:spcBef>
              <a:buNone/>
            </a:pPr>
            <a:r>
              <a:rPr lang="en">
                <a:solidFill>
                  <a:srgbClr val="F1C232"/>
                </a:solidFill>
              </a:rPr>
              <a:t>Amylase </a:t>
            </a:r>
          </a:p>
        </p:txBody>
      </p:sp>
      <p:sp>
        <p:nvSpPr>
          <p:cNvPr id="90" name="Shape 90"/>
          <p:cNvSpPr txBox="1"/>
          <p:nvPr>
            <p:ph idx="1" type="body"/>
          </p:nvPr>
        </p:nvSpPr>
        <p:spPr>
          <a:xfrm>
            <a:off x="457200" y="1200150"/>
            <a:ext cx="5514899" cy="3266999"/>
          </a:xfrm>
          <a:prstGeom prst="rect">
            <a:avLst/>
          </a:prstGeom>
        </p:spPr>
        <p:txBody>
          <a:bodyPr anchorCtr="0" anchor="t" bIns="91425" lIns="91425" rIns="91425" tIns="91425">
            <a:noAutofit/>
          </a:bodyPr>
          <a:lstStyle/>
          <a:p>
            <a:pPr lvl="0" rtl="0">
              <a:spcBef>
                <a:spcPts val="0"/>
              </a:spcBef>
              <a:buNone/>
            </a:pPr>
            <a:r>
              <a:rPr lang="en" sz="1600">
                <a:solidFill>
                  <a:srgbClr val="000000"/>
                </a:solidFill>
              </a:rPr>
              <a:t>Enzyme used to break down complex sugars into more simpler ones during digestion</a:t>
            </a:r>
          </a:p>
          <a:p>
            <a:pPr indent="-228600" lvl="0" marL="457200" rtl="0">
              <a:spcBef>
                <a:spcPts val="0"/>
              </a:spcBef>
              <a:buClr>
                <a:srgbClr val="000000"/>
              </a:buClr>
              <a:buSzPct val="100000"/>
            </a:pPr>
            <a:r>
              <a:rPr lang="en" sz="1600">
                <a:solidFill>
                  <a:srgbClr val="000000"/>
                </a:solidFill>
              </a:rPr>
              <a:t>Amylase levels can be viewed in the bloodstream to monitor diseases and damage to the digestive system such as liver and intestines.</a:t>
            </a:r>
          </a:p>
          <a:p>
            <a:pPr indent="-228600" lvl="0" marL="457200" rtl="0">
              <a:spcBef>
                <a:spcPts val="0"/>
              </a:spcBef>
              <a:buClr>
                <a:srgbClr val="000000"/>
              </a:buClr>
              <a:buSzPct val="100000"/>
            </a:pPr>
            <a:r>
              <a:rPr lang="en" sz="1600">
                <a:solidFill>
                  <a:srgbClr val="000000"/>
                </a:solidFill>
              </a:rPr>
              <a:t>Two types: Pancreatic and Alpha</a:t>
            </a:r>
          </a:p>
          <a:p>
            <a:pPr indent="-228600" lvl="0" marL="457200" rtl="0">
              <a:spcBef>
                <a:spcPts val="0"/>
              </a:spcBef>
              <a:buClr>
                <a:srgbClr val="000000"/>
              </a:buClr>
              <a:buSzPct val="100000"/>
            </a:pPr>
            <a:r>
              <a:rPr lang="en" sz="1600">
                <a:solidFill>
                  <a:srgbClr val="000000"/>
                </a:solidFill>
              </a:rPr>
              <a:t>Alpha found in saliva and is used in mouth while pancreatic is released into intestines.</a:t>
            </a:r>
          </a:p>
        </p:txBody>
      </p:sp>
      <p:pic>
        <p:nvPicPr>
          <p:cNvPr id="91" name="Shape 91"/>
          <p:cNvPicPr preferRelativeResize="0"/>
          <p:nvPr/>
        </p:nvPicPr>
        <p:blipFill>
          <a:blip r:embed="rId4">
            <a:alphaModFix/>
          </a:blip>
          <a:stretch>
            <a:fillRect/>
          </a:stretch>
        </p:blipFill>
        <p:spPr>
          <a:xfrm>
            <a:off x="695725" y="3475425"/>
            <a:ext cx="2617174" cy="961225"/>
          </a:xfrm>
          <a:prstGeom prst="rect">
            <a:avLst/>
          </a:prstGeom>
          <a:noFill/>
          <a:ln>
            <a:noFill/>
          </a:ln>
        </p:spPr>
      </p:pic>
      <p:pic>
        <p:nvPicPr>
          <p:cNvPr id="92" name="Shape 92"/>
          <p:cNvPicPr preferRelativeResize="0"/>
          <p:nvPr/>
        </p:nvPicPr>
        <p:blipFill>
          <a:blip r:embed="rId5">
            <a:alphaModFix/>
          </a:blip>
          <a:stretch>
            <a:fillRect/>
          </a:stretch>
        </p:blipFill>
        <p:spPr>
          <a:xfrm>
            <a:off x="4713948" y="3095300"/>
            <a:ext cx="1531024" cy="1859299"/>
          </a:xfrm>
          <a:prstGeom prst="rect">
            <a:avLst/>
          </a:prstGeom>
          <a:noFill/>
          <a:ln>
            <a:noFill/>
          </a:ln>
        </p:spPr>
      </p:pic>
      <p:pic>
        <p:nvPicPr>
          <p:cNvPr id="93" name="Shape 93"/>
          <p:cNvPicPr preferRelativeResize="0"/>
          <p:nvPr/>
        </p:nvPicPr>
        <p:blipFill>
          <a:blip r:embed="rId6">
            <a:alphaModFix/>
          </a:blip>
          <a:stretch>
            <a:fillRect/>
          </a:stretch>
        </p:blipFill>
        <p:spPr>
          <a:xfrm>
            <a:off x="7058837" y="2820350"/>
            <a:ext cx="2085164" cy="2053700"/>
          </a:xfrm>
          <a:prstGeom prst="rect">
            <a:avLst/>
          </a:prstGeom>
          <a:noFill/>
          <a:ln>
            <a:noFill/>
          </a:ln>
        </p:spPr>
      </p:pic>
      <p:sp>
        <p:nvSpPr>
          <p:cNvPr id="94" name="Shape 94"/>
          <p:cNvSpPr txBox="1"/>
          <p:nvPr/>
        </p:nvSpPr>
        <p:spPr>
          <a:xfrm>
            <a:off x="5886075" y="939150"/>
            <a:ext cx="1277700" cy="622499"/>
          </a:xfrm>
          <a:prstGeom prst="rect">
            <a:avLst/>
          </a:prstGeom>
          <a:noFill/>
          <a:ln>
            <a:noFill/>
          </a:ln>
        </p:spPr>
        <p:txBody>
          <a:bodyPr anchorCtr="0" anchor="t" bIns="91425" lIns="91425" rIns="91425" tIns="91425">
            <a:noAutofit/>
          </a:bodyPr>
          <a:lstStyle/>
          <a:p>
            <a:pPr>
              <a:spcBef>
                <a:spcPts val="0"/>
              </a:spcBef>
              <a:buNone/>
            </a:pPr>
            <a:r>
              <a:rPr lang="en"/>
              <a:t>Amy ----------&gt;</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8" name="Shape 98"/>
        <p:cNvGrpSpPr/>
        <p:nvPr/>
      </p:nvGrpSpPr>
      <p:grpSpPr>
        <a:xfrm>
          <a:off x="0" y="0"/>
          <a:ext cx="0" cy="0"/>
          <a:chOff x="0" y="0"/>
          <a:chExt cx="0" cy="0"/>
        </a:xfrm>
      </p:grpSpPr>
      <p:sp>
        <p:nvSpPr>
          <p:cNvPr id="99" name="Shape 99"/>
          <p:cNvSpPr txBox="1"/>
          <p:nvPr>
            <p:ph type="title"/>
          </p:nvPr>
        </p:nvSpPr>
        <p:spPr>
          <a:xfrm>
            <a:off x="457200" y="205978"/>
            <a:ext cx="8229600" cy="857400"/>
          </a:xfrm>
          <a:prstGeom prst="rect">
            <a:avLst/>
          </a:prstGeom>
        </p:spPr>
        <p:txBody>
          <a:bodyPr anchorCtr="0" anchor="ctr" bIns="91425" lIns="91425" rIns="91425" tIns="91425">
            <a:noAutofit/>
          </a:bodyPr>
          <a:lstStyle/>
          <a:p>
            <a:pPr>
              <a:spcBef>
                <a:spcPts val="0"/>
              </a:spcBef>
              <a:buNone/>
            </a:pPr>
            <a:r>
              <a:rPr lang="en"/>
              <a:t>Actin</a:t>
            </a:r>
          </a:p>
        </p:txBody>
      </p:sp>
      <p:sp>
        <p:nvSpPr>
          <p:cNvPr id="100" name="Shape 100"/>
          <p:cNvSpPr txBox="1"/>
          <p:nvPr>
            <p:ph idx="1" type="body"/>
          </p:nvPr>
        </p:nvSpPr>
        <p:spPr>
          <a:xfrm>
            <a:off x="457200" y="1200150"/>
            <a:ext cx="8229600" cy="3266999"/>
          </a:xfrm>
          <a:prstGeom prst="rect">
            <a:avLst/>
          </a:prstGeom>
        </p:spPr>
        <p:txBody>
          <a:bodyPr anchorCtr="0" anchor="t" bIns="91425" lIns="91425" rIns="91425" tIns="91425">
            <a:noAutofit/>
          </a:bodyPr>
          <a:lstStyle/>
          <a:p>
            <a:pPr>
              <a:spcBef>
                <a:spcPts val="0"/>
              </a:spcBef>
              <a:buNone/>
            </a:pPr>
            <a:r>
              <a:rPr lang="en" sz="1800">
                <a:solidFill>
                  <a:srgbClr val="FFFFFF"/>
                </a:solidFill>
              </a:rPr>
              <a:t>Actin is a multifunctional protein that forms microfilaments. Found in all eukaryotic cells, except one. It participates in my important processes including muscle contractions, cell division, cell cytokinesis, establishing and maintaining cell shape. Actin participates in the most protein to protein interactions. Actin is the main building block of cytoskeleton.</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4" name="Shape 104"/>
        <p:cNvGrpSpPr/>
        <p:nvPr/>
      </p:nvGrpSpPr>
      <p:grpSpPr>
        <a:xfrm>
          <a:off x="0" y="0"/>
          <a:ext cx="0" cy="0"/>
          <a:chOff x="0" y="0"/>
          <a:chExt cx="0" cy="0"/>
        </a:xfrm>
      </p:grpSpPr>
      <p:sp>
        <p:nvSpPr>
          <p:cNvPr id="105" name="Shape 105"/>
          <p:cNvSpPr txBox="1"/>
          <p:nvPr>
            <p:ph type="title"/>
          </p:nvPr>
        </p:nvSpPr>
        <p:spPr>
          <a:xfrm>
            <a:off x="457200" y="205978"/>
            <a:ext cx="8229600" cy="857400"/>
          </a:xfrm>
          <a:prstGeom prst="rect">
            <a:avLst/>
          </a:prstGeom>
        </p:spPr>
        <p:txBody>
          <a:bodyPr anchorCtr="0" anchor="ctr" bIns="91425" lIns="91425" rIns="91425" tIns="91425">
            <a:noAutofit/>
          </a:bodyPr>
          <a:lstStyle/>
          <a:p>
            <a:pPr>
              <a:spcBef>
                <a:spcPts val="0"/>
              </a:spcBef>
              <a:buNone/>
            </a:pPr>
            <a:r>
              <a:rPr lang="en">
                <a:latin typeface="Comic Sans MS"/>
                <a:ea typeface="Comic Sans MS"/>
                <a:cs typeface="Comic Sans MS"/>
                <a:sym typeface="Comic Sans MS"/>
              </a:rPr>
              <a:t>Pepsin</a:t>
            </a:r>
          </a:p>
        </p:txBody>
      </p:sp>
      <p:sp>
        <p:nvSpPr>
          <p:cNvPr id="106" name="Shape 106"/>
          <p:cNvSpPr txBox="1"/>
          <p:nvPr>
            <p:ph idx="1" type="body"/>
          </p:nvPr>
        </p:nvSpPr>
        <p:spPr>
          <a:xfrm>
            <a:off x="457200" y="1200150"/>
            <a:ext cx="8229600" cy="3266999"/>
          </a:xfrm>
          <a:prstGeom prst="rect">
            <a:avLst/>
          </a:prstGeom>
        </p:spPr>
        <p:txBody>
          <a:bodyPr anchorCtr="0" anchor="t" bIns="91425" lIns="91425" rIns="91425" tIns="91425">
            <a:noAutofit/>
          </a:bodyPr>
          <a:lstStyle/>
          <a:p>
            <a:pPr rtl="0">
              <a:spcBef>
                <a:spcPts val="0"/>
              </a:spcBef>
              <a:buNone/>
            </a:pPr>
            <a:r>
              <a:rPr lang="en" sz="1800">
                <a:solidFill>
                  <a:srgbClr val="FFFFFF"/>
                </a:solidFill>
                <a:latin typeface="Comic Sans MS"/>
                <a:ea typeface="Comic Sans MS"/>
                <a:cs typeface="Comic Sans MS"/>
                <a:sym typeface="Comic Sans MS"/>
              </a:rPr>
              <a:t>This is an enzyme that is found in the stomach that breaks down proteins and turns them into polypeptides.</a:t>
            </a:r>
          </a:p>
          <a:p>
            <a:pPr rtl="0">
              <a:spcBef>
                <a:spcPts val="0"/>
              </a:spcBef>
              <a:buNone/>
            </a:pPr>
            <a:r>
              <a:rPr lang="en" sz="1800">
                <a:solidFill>
                  <a:srgbClr val="FFFFFF"/>
                </a:solidFill>
                <a:latin typeface="Comic Sans MS"/>
                <a:ea typeface="Comic Sans MS"/>
                <a:cs typeface="Comic Sans MS"/>
                <a:sym typeface="Comic Sans MS"/>
              </a:rPr>
              <a:t>Facts:</a:t>
            </a:r>
          </a:p>
          <a:p>
            <a:pPr rtl="0">
              <a:spcBef>
                <a:spcPts val="0"/>
              </a:spcBef>
              <a:buNone/>
            </a:pPr>
            <a:r>
              <a:rPr lang="en" sz="1800">
                <a:solidFill>
                  <a:srgbClr val="FFFFFF"/>
                </a:solidFill>
                <a:latin typeface="Comic Sans MS"/>
                <a:ea typeface="Comic Sans MS"/>
                <a:cs typeface="Comic Sans MS"/>
                <a:sym typeface="Comic Sans MS"/>
              </a:rPr>
              <a:t>-This is one of the three main enzymes present in the digestive system</a:t>
            </a:r>
          </a:p>
          <a:p>
            <a:pPr rtl="0">
              <a:spcBef>
                <a:spcPts val="0"/>
              </a:spcBef>
              <a:buNone/>
            </a:pPr>
            <a:r>
              <a:rPr lang="en" sz="1800">
                <a:solidFill>
                  <a:srgbClr val="FFFFFF"/>
                </a:solidFill>
                <a:latin typeface="Comic Sans MS"/>
                <a:ea typeface="Comic Sans MS"/>
                <a:cs typeface="Comic Sans MS"/>
                <a:sym typeface="Comic Sans MS"/>
              </a:rPr>
              <a:t>-This helps break down proteins to just amino acids and peptides</a:t>
            </a:r>
          </a:p>
          <a:p>
            <a:pPr rtl="0">
              <a:spcBef>
                <a:spcPts val="0"/>
              </a:spcBef>
              <a:buNone/>
            </a:pPr>
            <a:r>
              <a:rPr lang="en" sz="1800">
                <a:solidFill>
                  <a:srgbClr val="FFFFFF"/>
                </a:solidFill>
                <a:latin typeface="Comic Sans MS"/>
                <a:ea typeface="Comic Sans MS"/>
                <a:cs typeface="Comic Sans MS"/>
                <a:sym typeface="Comic Sans MS"/>
              </a:rPr>
              <a:t>-This is an enzyme that helps break down proteins</a:t>
            </a:r>
          </a:p>
          <a:p>
            <a:pPr rtl="0">
              <a:spcBef>
                <a:spcPts val="0"/>
              </a:spcBef>
              <a:buNone/>
            </a:pPr>
            <a:r>
              <a:rPr lang="en" sz="1800">
                <a:solidFill>
                  <a:srgbClr val="FFFFFF"/>
                </a:solidFill>
                <a:latin typeface="Comic Sans MS"/>
                <a:ea typeface="Comic Sans MS"/>
                <a:cs typeface="Comic Sans MS"/>
                <a:sym typeface="Comic Sans MS"/>
              </a:rPr>
              <a:t>-Pepsin is made in the stomach lining, but in an inactive form</a:t>
            </a:r>
          </a:p>
          <a:p>
            <a:pPr rtl="0">
              <a:spcBef>
                <a:spcPts val="0"/>
              </a:spcBef>
              <a:buNone/>
            </a:pPr>
            <a:r>
              <a:rPr lang="en" sz="1800">
                <a:solidFill>
                  <a:srgbClr val="FFFFFF"/>
                </a:solidFill>
                <a:latin typeface="Comic Sans MS"/>
                <a:ea typeface="Comic Sans MS"/>
                <a:cs typeface="Comic Sans MS"/>
                <a:sym typeface="Comic Sans MS"/>
              </a:rPr>
              <a:t>-Pepsin is only active between a pH of 1.5-2.5</a:t>
            </a:r>
          </a:p>
          <a:p>
            <a:pPr rtl="0">
              <a:spcBef>
                <a:spcPts val="0"/>
              </a:spcBef>
              <a:buNone/>
            </a:pPr>
            <a:r>
              <a:t/>
            </a:r>
            <a:endParaRPr sz="1800">
              <a:solidFill>
                <a:srgbClr val="FFFFFF"/>
              </a:solidFill>
              <a:latin typeface="Comic Sans MS"/>
              <a:ea typeface="Comic Sans MS"/>
              <a:cs typeface="Comic Sans MS"/>
              <a:sym typeface="Comic Sans MS"/>
            </a:endParaRPr>
          </a:p>
          <a:p>
            <a:pPr>
              <a:spcBef>
                <a:spcPts val="0"/>
              </a:spcBef>
              <a:buNone/>
            </a:pPr>
            <a:r>
              <a:rPr lang="en" sz="1800">
                <a:solidFill>
                  <a:srgbClr val="FFFFFF"/>
                </a:solidFill>
                <a:latin typeface="Comic Sans MS"/>
                <a:ea typeface="Comic Sans MS"/>
                <a:cs typeface="Comic Sans MS"/>
                <a:sym typeface="Comic Sans MS"/>
              </a:rPr>
              <a:t>			Chemical Structure --------&gt;</a:t>
            </a:r>
          </a:p>
        </p:txBody>
      </p:sp>
      <p:pic>
        <p:nvPicPr>
          <p:cNvPr id="107" name="Shape 107"/>
          <p:cNvPicPr preferRelativeResize="0"/>
          <p:nvPr/>
        </p:nvPicPr>
        <p:blipFill>
          <a:blip r:embed="rId3">
            <a:alphaModFix/>
          </a:blip>
          <a:stretch>
            <a:fillRect/>
          </a:stretch>
        </p:blipFill>
        <p:spPr>
          <a:xfrm>
            <a:off x="4946925" y="3560901"/>
            <a:ext cx="4197074" cy="1582600"/>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1" name="Shape 111"/>
        <p:cNvGrpSpPr/>
        <p:nvPr/>
      </p:nvGrpSpPr>
      <p:grpSpPr>
        <a:xfrm>
          <a:off x="0" y="0"/>
          <a:ext cx="0" cy="0"/>
          <a:chOff x="0" y="0"/>
          <a:chExt cx="0" cy="0"/>
        </a:xfrm>
      </p:grpSpPr>
      <p:sp>
        <p:nvSpPr>
          <p:cNvPr id="112" name="Shape 112"/>
          <p:cNvSpPr txBox="1"/>
          <p:nvPr>
            <p:ph idx="1" type="body"/>
          </p:nvPr>
        </p:nvSpPr>
        <p:spPr>
          <a:xfrm>
            <a:off x="-175275" y="1139175"/>
            <a:ext cx="5349300" cy="3266999"/>
          </a:xfrm>
          <a:prstGeom prst="rect">
            <a:avLst/>
          </a:prstGeom>
        </p:spPr>
        <p:txBody>
          <a:bodyPr anchorCtr="0" anchor="t" bIns="91425" lIns="91425" rIns="91425" tIns="91425">
            <a:noAutofit/>
          </a:bodyPr>
          <a:lstStyle/>
          <a:p>
            <a:pPr indent="-228600" lvl="0" marL="457200" rtl="0">
              <a:spcBef>
                <a:spcPts val="0"/>
              </a:spcBef>
              <a:buClr>
                <a:srgbClr val="F1C232"/>
              </a:buClr>
              <a:buSzPct val="100000"/>
            </a:pPr>
            <a:r>
              <a:rPr lang="en" sz="1400">
                <a:solidFill>
                  <a:srgbClr val="F1C232"/>
                </a:solidFill>
              </a:rPr>
              <a:t>Keratin is a protein that serves as structure to tissues. It is found in the mammalian hair and nails. </a:t>
            </a:r>
          </a:p>
          <a:p>
            <a:pPr indent="-228600" lvl="0" marL="457200" rtl="0">
              <a:spcBef>
                <a:spcPts val="0"/>
              </a:spcBef>
              <a:buClr>
                <a:srgbClr val="F1C232"/>
              </a:buClr>
              <a:buSzPct val="100000"/>
            </a:pPr>
            <a:r>
              <a:rPr lang="en" sz="1400">
                <a:solidFill>
                  <a:srgbClr val="F1C232"/>
                </a:solidFill>
              </a:rPr>
              <a:t>The protein derives its durability from its format. It twists into coils termed alpha helices which maintain their rigidity with the use of disulphide bonds. The disulphide bonds are those that allow keratinous to maintain their structure so well. Hair that is straightened must first be treated with chemicals to break the disulphide bonds.</a:t>
            </a:r>
          </a:p>
          <a:p>
            <a:pPr indent="-228600" lvl="0" marL="457200" rtl="0">
              <a:spcBef>
                <a:spcPts val="0"/>
              </a:spcBef>
              <a:buClr>
                <a:srgbClr val="F1C232"/>
              </a:buClr>
              <a:buSzPct val="100000"/>
            </a:pPr>
            <a:r>
              <a:rPr lang="en" sz="1400">
                <a:solidFill>
                  <a:srgbClr val="F1C232"/>
                </a:solidFill>
              </a:rPr>
              <a:t>Keratin forms from a base of skin or bone. Human nails, for example, are based in the skin.</a:t>
            </a:r>
          </a:p>
          <a:p>
            <a:pPr indent="-228600" lvl="0" marL="457200">
              <a:spcBef>
                <a:spcPts val="0"/>
              </a:spcBef>
              <a:buClr>
                <a:srgbClr val="F1C232"/>
              </a:buClr>
              <a:buSzPct val="100000"/>
            </a:pPr>
            <a:r>
              <a:rPr lang="en" sz="1400">
                <a:solidFill>
                  <a:srgbClr val="F1C232"/>
                </a:solidFill>
              </a:rPr>
              <a:t>Unfortunately, keratin does not make you swole. :(</a:t>
            </a:r>
          </a:p>
        </p:txBody>
      </p:sp>
      <p:sp>
        <p:nvSpPr>
          <p:cNvPr id="113" name="Shape 113"/>
          <p:cNvSpPr txBox="1"/>
          <p:nvPr>
            <p:ph type="title"/>
          </p:nvPr>
        </p:nvSpPr>
        <p:spPr>
          <a:xfrm>
            <a:off x="457200" y="205978"/>
            <a:ext cx="8229600" cy="857400"/>
          </a:xfrm>
          <a:prstGeom prst="rect">
            <a:avLst/>
          </a:prstGeom>
        </p:spPr>
        <p:txBody>
          <a:bodyPr anchorCtr="0" anchor="ctr" bIns="91425" lIns="91425" rIns="91425" tIns="91425">
            <a:noAutofit/>
          </a:bodyPr>
          <a:lstStyle/>
          <a:p>
            <a:pPr lvl="0" rtl="0">
              <a:spcBef>
                <a:spcPts val="0"/>
              </a:spcBef>
              <a:buNone/>
            </a:pPr>
            <a:r>
              <a:rPr lang="en"/>
              <a:t>Keratin</a:t>
            </a:r>
          </a:p>
        </p:txBody>
      </p:sp>
      <p:pic>
        <p:nvPicPr>
          <p:cNvPr id="114" name="Shape 114"/>
          <p:cNvPicPr preferRelativeResize="0"/>
          <p:nvPr/>
        </p:nvPicPr>
        <p:blipFill>
          <a:blip r:embed="rId3">
            <a:alphaModFix/>
          </a:blip>
          <a:stretch>
            <a:fillRect/>
          </a:stretch>
        </p:blipFill>
        <p:spPr>
          <a:xfrm>
            <a:off x="5095862" y="260025"/>
            <a:ext cx="4048125" cy="2276475"/>
          </a:xfrm>
          <a:prstGeom prst="rect">
            <a:avLst/>
          </a:prstGeom>
          <a:noFill/>
          <a:ln>
            <a:noFill/>
          </a:ln>
        </p:spPr>
      </p:pic>
      <p:sp>
        <p:nvSpPr>
          <p:cNvPr id="115" name="Shape 115"/>
          <p:cNvSpPr txBox="1"/>
          <p:nvPr/>
        </p:nvSpPr>
        <p:spPr>
          <a:xfrm>
            <a:off x="5174025" y="1515300"/>
            <a:ext cx="3825299" cy="1021200"/>
          </a:xfrm>
          <a:prstGeom prst="rect">
            <a:avLst/>
          </a:prstGeom>
          <a:noFill/>
          <a:ln>
            <a:noFill/>
          </a:ln>
        </p:spPr>
        <p:txBody>
          <a:bodyPr anchorCtr="0" anchor="t" bIns="91425" lIns="91425" rIns="91425" tIns="91425">
            <a:noAutofit/>
          </a:bodyPr>
          <a:lstStyle/>
          <a:p>
            <a:pPr>
              <a:spcBef>
                <a:spcPts val="0"/>
              </a:spcBef>
              <a:buNone/>
            </a:pPr>
            <a:r>
              <a:rPr lang="en"/>
              <a:t>Keratin is found in hair, as shown here                   </a:t>
            </a:r>
            <a:r>
              <a:rPr lang="en">
                <a:solidFill>
                  <a:srgbClr val="FFFFFF"/>
                </a:solidFill>
              </a:rPr>
              <a:t>-				      </a:t>
            </a:r>
            <a:r>
              <a:rPr lang="en"/>
              <a:t>----------------&gt;</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9" name="Shape 119"/>
        <p:cNvGrpSpPr/>
        <p:nvPr/>
      </p:nvGrpSpPr>
      <p:grpSpPr>
        <a:xfrm>
          <a:off x="0" y="0"/>
          <a:ext cx="0" cy="0"/>
          <a:chOff x="0" y="0"/>
          <a:chExt cx="0" cy="0"/>
        </a:xfrm>
      </p:grpSpPr>
      <p:sp>
        <p:nvSpPr>
          <p:cNvPr id="120" name="Shape 120"/>
          <p:cNvSpPr txBox="1"/>
          <p:nvPr>
            <p:ph type="title"/>
          </p:nvPr>
        </p:nvSpPr>
        <p:spPr>
          <a:xfrm>
            <a:off x="457200" y="441165"/>
            <a:ext cx="8229600" cy="857400"/>
          </a:xfrm>
          <a:prstGeom prst="rect">
            <a:avLst/>
          </a:prstGeom>
        </p:spPr>
        <p:txBody>
          <a:bodyPr anchorCtr="0" anchor="ctr" bIns="91425" lIns="91425" rIns="91425" tIns="91425">
            <a:noAutofit/>
          </a:bodyPr>
          <a:lstStyle/>
          <a:p>
            <a:pPr>
              <a:spcBef>
                <a:spcPts val="0"/>
              </a:spcBef>
              <a:buNone/>
            </a:pPr>
            <a:r>
              <a:rPr lang="en"/>
              <a:t>http://www.encyclopedia.com/topic/keratin.aspx</a:t>
            </a:r>
          </a:p>
        </p:txBody>
      </p:sp>
      <p:sp>
        <p:nvSpPr>
          <p:cNvPr id="121" name="Shape 121"/>
          <p:cNvSpPr txBox="1"/>
          <p:nvPr>
            <p:ph idx="1" type="body"/>
          </p:nvPr>
        </p:nvSpPr>
        <p:spPr>
          <a:xfrm>
            <a:off x="457200" y="1435350"/>
            <a:ext cx="4537200" cy="3266999"/>
          </a:xfrm>
          <a:prstGeom prst="rect">
            <a:avLst/>
          </a:prstGeom>
        </p:spPr>
        <p:txBody>
          <a:bodyPr anchorCtr="0" anchor="t" bIns="91425" lIns="91425" rIns="91425" tIns="91425">
            <a:noAutofit/>
          </a:bodyPr>
          <a:lstStyle/>
          <a:p>
            <a:pPr rtl="0">
              <a:spcBef>
                <a:spcPts val="0"/>
              </a:spcBef>
              <a:buNone/>
            </a:pPr>
            <a:r>
              <a:rPr lang="en" sz="1000">
                <a:latin typeface="Comic Sans MS"/>
                <a:ea typeface="Comic Sans MS"/>
                <a:cs typeface="Comic Sans MS"/>
                <a:sym typeface="Comic Sans MS"/>
              </a:rPr>
              <a:t>General Protein:</a:t>
            </a:r>
          </a:p>
          <a:p>
            <a:pPr rtl="0">
              <a:spcBef>
                <a:spcPts val="0"/>
              </a:spcBef>
              <a:buNone/>
            </a:pPr>
            <a:r>
              <a:rPr lang="en" sz="1000" u="sng">
                <a:solidFill>
                  <a:schemeClr val="hlink"/>
                </a:solidFill>
                <a:latin typeface="Comic Sans MS"/>
                <a:ea typeface="Comic Sans MS"/>
                <a:cs typeface="Comic Sans MS"/>
                <a:sym typeface="Comic Sans MS"/>
                <a:hlinkClick r:id="rId3"/>
              </a:rPr>
              <a:t>http://www.nature.com/scitable/topicpage/protein-function-14123348</a:t>
            </a:r>
          </a:p>
          <a:p>
            <a:pPr rtl="0">
              <a:spcBef>
                <a:spcPts val="0"/>
              </a:spcBef>
              <a:buNone/>
            </a:pPr>
            <a:r>
              <a:rPr lang="en" sz="1000" u="sng">
                <a:solidFill>
                  <a:schemeClr val="hlink"/>
                </a:solidFill>
                <a:latin typeface="Comic Sans MS"/>
                <a:ea typeface="Comic Sans MS"/>
                <a:cs typeface="Comic Sans MS"/>
                <a:sym typeface="Comic Sans MS"/>
                <a:hlinkClick r:id="rId4"/>
              </a:rPr>
              <a:t>http://images.customplanet.com/UserCreatedImages/MainDisplayImages/Front/12f17a5b-c2e2-4c7d-af5e-5cebbb9df0eb.png</a:t>
            </a:r>
          </a:p>
          <a:p>
            <a:pPr rtl="0">
              <a:spcBef>
                <a:spcPts val="0"/>
              </a:spcBef>
              <a:buNone/>
            </a:pPr>
            <a:r>
              <a:t/>
            </a:r>
            <a:endParaRPr sz="1000">
              <a:latin typeface="Comic Sans MS"/>
              <a:ea typeface="Comic Sans MS"/>
              <a:cs typeface="Comic Sans MS"/>
              <a:sym typeface="Comic Sans MS"/>
            </a:endParaRPr>
          </a:p>
          <a:p>
            <a:pPr rtl="0">
              <a:spcBef>
                <a:spcPts val="0"/>
              </a:spcBef>
              <a:buNone/>
            </a:pPr>
            <a:r>
              <a:t/>
            </a:r>
            <a:endParaRPr sz="1000">
              <a:latin typeface="Comic Sans MS"/>
              <a:ea typeface="Comic Sans MS"/>
              <a:cs typeface="Comic Sans MS"/>
              <a:sym typeface="Comic Sans MS"/>
            </a:endParaRPr>
          </a:p>
          <a:p>
            <a:pPr rtl="0">
              <a:spcBef>
                <a:spcPts val="0"/>
              </a:spcBef>
              <a:buNone/>
            </a:pPr>
            <a:r>
              <a:rPr lang="en" sz="1000">
                <a:latin typeface="Comic Sans MS"/>
                <a:ea typeface="Comic Sans MS"/>
                <a:cs typeface="Comic Sans MS"/>
                <a:sym typeface="Comic Sans MS"/>
              </a:rPr>
              <a:t>Pepsin:</a:t>
            </a:r>
          </a:p>
          <a:p>
            <a:pPr rtl="0">
              <a:spcBef>
                <a:spcPts val="0"/>
              </a:spcBef>
              <a:buNone/>
            </a:pPr>
            <a:r>
              <a:rPr lang="en" sz="1000" u="sng">
                <a:solidFill>
                  <a:schemeClr val="hlink"/>
                </a:solidFill>
                <a:latin typeface="Comic Sans MS"/>
                <a:ea typeface="Comic Sans MS"/>
                <a:cs typeface="Comic Sans MS"/>
                <a:sym typeface="Comic Sans MS"/>
                <a:hlinkClick r:id="rId5"/>
              </a:rPr>
              <a:t>http://www.encyclopedia.com/topic/pepsin.aspx#5</a:t>
            </a:r>
          </a:p>
          <a:p>
            <a:pPr rtl="0">
              <a:spcBef>
                <a:spcPts val="0"/>
              </a:spcBef>
              <a:buNone/>
            </a:pPr>
            <a:r>
              <a:rPr lang="en" sz="1000" u="sng">
                <a:solidFill>
                  <a:schemeClr val="hlink"/>
                </a:solidFill>
                <a:latin typeface="Comic Sans MS"/>
                <a:ea typeface="Comic Sans MS"/>
                <a:cs typeface="Comic Sans MS"/>
                <a:sym typeface="Comic Sans MS"/>
                <a:hlinkClick r:id="rId6"/>
              </a:rPr>
              <a:t>http://dictionary.reference.com/browse/pepsin</a:t>
            </a:r>
          </a:p>
          <a:p>
            <a:pPr lvl="0" rtl="0">
              <a:spcBef>
                <a:spcPts val="0"/>
              </a:spcBef>
              <a:buNone/>
            </a:pPr>
            <a:r>
              <a:rPr lang="en" sz="1000" u="sng">
                <a:solidFill>
                  <a:schemeClr val="hlink"/>
                </a:solidFill>
                <a:latin typeface="Comic Sans MS"/>
                <a:ea typeface="Comic Sans MS"/>
                <a:cs typeface="Comic Sans MS"/>
                <a:sym typeface="Comic Sans MS"/>
                <a:hlinkClick r:id="rId7"/>
              </a:rPr>
              <a:t>http://cdn2.hubspot.net/hub/121745/file-16850934-jpg/images/pepstatin_a_structure1.jpg</a:t>
            </a:r>
          </a:p>
          <a:p>
            <a:pPr rtl="0">
              <a:spcBef>
                <a:spcPts val="0"/>
              </a:spcBef>
              <a:buNone/>
            </a:pPr>
            <a:r>
              <a:t/>
            </a:r>
            <a:endParaRPr sz="1000">
              <a:latin typeface="Comic Sans MS"/>
              <a:ea typeface="Comic Sans MS"/>
              <a:cs typeface="Comic Sans MS"/>
              <a:sym typeface="Comic Sans MS"/>
            </a:endParaRPr>
          </a:p>
          <a:p>
            <a:pPr lvl="0" rtl="0">
              <a:lnSpc>
                <a:spcPct val="115000"/>
              </a:lnSpc>
              <a:spcBef>
                <a:spcPts val="0"/>
              </a:spcBef>
              <a:buClr>
                <a:schemeClr val="dk2"/>
              </a:buClr>
              <a:buSzPct val="110000"/>
              <a:buFont typeface="Arial"/>
              <a:buNone/>
            </a:pPr>
            <a:r>
              <a:rPr lang="en" sz="1000">
                <a:solidFill>
                  <a:srgbClr val="FFFFFF"/>
                </a:solidFill>
                <a:latin typeface="Arial"/>
                <a:ea typeface="Arial"/>
                <a:cs typeface="Arial"/>
                <a:sym typeface="Arial"/>
              </a:rPr>
              <a:t>Amylase:</a:t>
            </a:r>
          </a:p>
          <a:p>
            <a:pPr lvl="0" rtl="0">
              <a:lnSpc>
                <a:spcPct val="115000"/>
              </a:lnSpc>
              <a:spcBef>
                <a:spcPts val="0"/>
              </a:spcBef>
              <a:buClr>
                <a:schemeClr val="dk2"/>
              </a:buClr>
              <a:buSzPct val="110000"/>
              <a:buFont typeface="Arial"/>
              <a:buNone/>
            </a:pPr>
            <a:r>
              <a:rPr lang="en" sz="1000" u="sng">
                <a:solidFill>
                  <a:srgbClr val="BF9000"/>
                </a:solidFill>
                <a:latin typeface="Arial"/>
                <a:ea typeface="Arial"/>
                <a:cs typeface="Arial"/>
                <a:sym typeface="Arial"/>
                <a:hlinkClick r:id="rId8"/>
              </a:rPr>
              <a:t>http://www.webmd.com/hw-popup/amylase</a:t>
            </a:r>
          </a:p>
          <a:p>
            <a:pPr lvl="0" rtl="0">
              <a:lnSpc>
                <a:spcPct val="115000"/>
              </a:lnSpc>
              <a:spcBef>
                <a:spcPts val="0"/>
              </a:spcBef>
              <a:buClr>
                <a:schemeClr val="dk2"/>
              </a:buClr>
              <a:buSzPct val="110000"/>
              <a:buFont typeface="Arial"/>
              <a:buNone/>
            </a:pPr>
            <a:r>
              <a:rPr lang="en" sz="1000" u="sng">
                <a:solidFill>
                  <a:srgbClr val="BF9000"/>
                </a:solidFill>
                <a:latin typeface="Arial"/>
                <a:ea typeface="Arial"/>
                <a:cs typeface="Arial"/>
                <a:sym typeface="Arial"/>
                <a:hlinkClick r:id="rId9"/>
              </a:rPr>
              <a:t>http://krauthammerlab.med.yale.edu/imagefinder/ImageDownloadService.svc?articleid=2792536&amp;file=IJPhS-70-415-g002&amp;size=LARGE</a:t>
            </a:r>
          </a:p>
          <a:p>
            <a:pPr lvl="0" rtl="0">
              <a:lnSpc>
                <a:spcPct val="115000"/>
              </a:lnSpc>
              <a:spcBef>
                <a:spcPts val="0"/>
              </a:spcBef>
              <a:buClr>
                <a:schemeClr val="dk2"/>
              </a:buClr>
              <a:buSzPct val="110000"/>
              <a:buFont typeface="Arial"/>
              <a:buNone/>
            </a:pPr>
            <a:r>
              <a:rPr lang="en" sz="1000" u="sng">
                <a:solidFill>
                  <a:srgbClr val="BF9000"/>
                </a:solidFill>
                <a:latin typeface="Arial"/>
                <a:ea typeface="Arial"/>
                <a:cs typeface="Arial"/>
                <a:sym typeface="Arial"/>
                <a:hlinkClick r:id="rId10"/>
              </a:rPr>
              <a:t>http://aem.asm.org/content/69/8/4866/F2.large.jpg</a:t>
            </a:r>
          </a:p>
          <a:p>
            <a:pPr lvl="0" rtl="0">
              <a:lnSpc>
                <a:spcPct val="115000"/>
              </a:lnSpc>
              <a:spcBef>
                <a:spcPts val="0"/>
              </a:spcBef>
              <a:buClr>
                <a:schemeClr val="dk2"/>
              </a:buClr>
              <a:buSzPct val="110000"/>
              <a:buFont typeface="Arial"/>
              <a:buNone/>
            </a:pPr>
            <a:r>
              <a:rPr lang="en" sz="1000" u="sng">
                <a:solidFill>
                  <a:srgbClr val="BF9000"/>
                </a:solidFill>
                <a:latin typeface="Arial"/>
                <a:ea typeface="Arial"/>
                <a:cs typeface="Arial"/>
                <a:sym typeface="Arial"/>
                <a:hlinkClick r:id="rId11"/>
              </a:rPr>
              <a:t>http://www.aaltoscientific.com/purifiedhumanproteins/images/alpha-amylase.jpg</a:t>
            </a:r>
          </a:p>
          <a:p>
            <a:pPr rtl="0">
              <a:spcBef>
                <a:spcPts val="0"/>
              </a:spcBef>
              <a:buNone/>
            </a:pPr>
            <a:r>
              <a:t/>
            </a:r>
            <a:endParaRPr sz="1000">
              <a:solidFill>
                <a:srgbClr val="BF9000"/>
              </a:solidFill>
              <a:latin typeface="Comic Sans MS"/>
              <a:ea typeface="Comic Sans MS"/>
              <a:cs typeface="Comic Sans MS"/>
              <a:sym typeface="Comic Sans MS"/>
            </a:endParaRPr>
          </a:p>
          <a:p>
            <a:pPr>
              <a:spcBef>
                <a:spcPts val="0"/>
              </a:spcBef>
              <a:buNone/>
            </a:pPr>
            <a:r>
              <a:t/>
            </a:r>
            <a:endParaRPr sz="1000">
              <a:latin typeface="Comic Sans MS"/>
              <a:ea typeface="Comic Sans MS"/>
              <a:cs typeface="Comic Sans MS"/>
              <a:sym typeface="Comic Sans MS"/>
            </a:endParaRPr>
          </a:p>
        </p:txBody>
      </p:sp>
      <p:sp>
        <p:nvSpPr>
          <p:cNvPr id="122" name="Shape 122"/>
          <p:cNvSpPr txBox="1"/>
          <p:nvPr/>
        </p:nvSpPr>
        <p:spPr>
          <a:xfrm>
            <a:off x="4994400" y="775350"/>
            <a:ext cx="4149600" cy="3592800"/>
          </a:xfrm>
          <a:prstGeom prst="rect">
            <a:avLst/>
          </a:prstGeom>
          <a:noFill/>
          <a:ln>
            <a:noFill/>
          </a:ln>
        </p:spPr>
        <p:txBody>
          <a:bodyPr anchorCtr="0" anchor="t" bIns="91425" lIns="91425" rIns="91425" tIns="91425">
            <a:noAutofit/>
          </a:bodyPr>
          <a:lstStyle/>
          <a:p>
            <a:pPr lvl="0" rtl="0">
              <a:spcBef>
                <a:spcPts val="0"/>
              </a:spcBef>
              <a:buNone/>
            </a:pPr>
            <a:r>
              <a:rPr b="1" lang="en" sz="2400">
                <a:solidFill>
                  <a:srgbClr val="FF00FF"/>
                </a:solidFill>
              </a:rPr>
              <a:t>https://encrypted-tbn0.gstatic.com/images?q=tbn:ANd9GcS-BYMTKO3dD0WK2KT-KHXiQ62VdytbgG-1y-ofcxC42UfM-HFr</a:t>
            </a:r>
          </a:p>
          <a:p>
            <a:pPr lvl="0">
              <a:spcBef>
                <a:spcPts val="0"/>
              </a:spcBef>
              <a:buNone/>
            </a:pPr>
            <a:r>
              <a:t/>
            </a:r>
            <a:endParaRPr b="1" sz="2400">
              <a:solidFill>
                <a:srgbClr val="FF00FF"/>
              </a:solidFill>
            </a:endParaRPr>
          </a:p>
        </p:txBody>
      </p:sp>
      <p:sp>
        <p:nvSpPr>
          <p:cNvPr id="123" name="Shape 123"/>
          <p:cNvSpPr txBox="1"/>
          <p:nvPr/>
        </p:nvSpPr>
        <p:spPr>
          <a:xfrm>
            <a:off x="5532125" y="1117100"/>
            <a:ext cx="22800" cy="76199"/>
          </a:xfrm>
          <a:prstGeom prst="rect">
            <a:avLst/>
          </a:prstGeom>
          <a:noFill/>
          <a:ln>
            <a:noFill/>
          </a:ln>
        </p:spPr>
        <p:txBody>
          <a:bodyPr anchorCtr="0" anchor="t" bIns="91425" lIns="91425" rIns="91425" tIns="91425">
            <a:noAutofit/>
          </a:bodyPr>
          <a:lstStyle/>
          <a:p>
            <a:pPr>
              <a:spcBef>
                <a:spcPts val="0"/>
              </a:spcBef>
              <a:buNone/>
            </a:pPr>
            <a:r>
              <a:t/>
            </a:r>
            <a:endParaRPr/>
          </a:p>
        </p:txBody>
      </p:sp>
      <p:sp>
        <p:nvSpPr>
          <p:cNvPr id="124" name="Shape 124"/>
          <p:cNvSpPr txBox="1"/>
          <p:nvPr/>
        </p:nvSpPr>
        <p:spPr>
          <a:xfrm>
            <a:off x="5128250" y="934200"/>
            <a:ext cx="3741299" cy="2819400"/>
          </a:xfrm>
          <a:prstGeom prst="rect">
            <a:avLst/>
          </a:prstGeom>
          <a:noFill/>
          <a:ln>
            <a:noFill/>
          </a:ln>
        </p:spPr>
        <p:txBody>
          <a:bodyPr anchorCtr="0" anchor="t" bIns="91425" lIns="91425" rIns="91425" tIns="91425">
            <a:noAutofit/>
          </a:bodyPr>
          <a:lstStyle/>
          <a:p>
            <a:pPr>
              <a:spcBef>
                <a:spcPts val="0"/>
              </a:spcBef>
              <a:buNone/>
            </a:pPr>
            <a:r>
              <a:rPr b="1" lang="en" sz="3200">
                <a:solidFill>
                  <a:srgbClr val="0000FF"/>
                </a:solidFill>
              </a:rPr>
              <a:t>http://www.claudebell.co.uk/media/res/keratine_structure_en.png</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lor-strip">
  <a:themeElements>
    <a:clrScheme name="Custom 458">
      <a:dk1>
        <a:srgbClr val="6A0212"/>
      </a:dk1>
      <a:lt1>
        <a:srgbClr val="B43C3E"/>
      </a:lt1>
      <a:dk2>
        <a:srgbClr val="000000"/>
      </a:dk2>
      <a:lt2>
        <a:srgbClr val="E9E0C9"/>
      </a:lt2>
      <a:accent1>
        <a:srgbClr val="D60030"/>
      </a:accent1>
      <a:accent2>
        <a:srgbClr val="FFA711"/>
      </a:accent2>
      <a:accent3>
        <a:srgbClr val="709E0B"/>
      </a:accent3>
      <a:accent4>
        <a:srgbClr val="006985"/>
      </a:accent4>
      <a:accent5>
        <a:srgbClr val="3A1E5E"/>
      </a:accent5>
      <a:accent6>
        <a:srgbClr val="FF6428"/>
      </a:accent6>
      <a:hlink>
        <a:srgbClr val="CDA43D"/>
      </a:hlink>
      <a:folHlink>
        <a:srgbClr val="744F1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