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Layouts/slideLayout99.xml" ContentType="application/vnd.openxmlformats-officedocument.presentationml.slideLayout+xml"/>
  <Override PartName="/ppt/charts/chart4.xml" ContentType="application/vnd.openxmlformats-officedocument.drawingml.char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notesSlides/notesSlide37.xml" ContentType="application/vnd.openxmlformats-officedocument.presentationml.notesSlide+xml"/>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 id="2147483705" r:id="rId2"/>
    <p:sldMasterId id="2147483717" r:id="rId3"/>
    <p:sldMasterId id="2147483729" r:id="rId4"/>
    <p:sldMasterId id="2147483741" r:id="rId5"/>
    <p:sldMasterId id="2147483753" r:id="rId6"/>
    <p:sldMasterId id="2147483765" r:id="rId7"/>
    <p:sldMasterId id="2147483777" r:id="rId8"/>
    <p:sldMasterId id="2147483789" r:id="rId9"/>
    <p:sldMasterId id="2147483800" r:id="rId10"/>
  </p:sldMasterIdLst>
  <p:notesMasterIdLst>
    <p:notesMasterId r:id="rId72"/>
  </p:notesMasterIdLst>
  <p:handoutMasterIdLst>
    <p:handoutMasterId r:id="rId73"/>
  </p:handoutMasterIdLst>
  <p:sldIdLst>
    <p:sldId id="256" r:id="rId11"/>
    <p:sldId id="367" r:id="rId12"/>
    <p:sldId id="374" r:id="rId13"/>
    <p:sldId id="380" r:id="rId14"/>
    <p:sldId id="379" r:id="rId15"/>
    <p:sldId id="384" r:id="rId16"/>
    <p:sldId id="385" r:id="rId17"/>
    <p:sldId id="386" r:id="rId18"/>
    <p:sldId id="443" r:id="rId19"/>
    <p:sldId id="444" r:id="rId20"/>
    <p:sldId id="445" r:id="rId21"/>
    <p:sldId id="446" r:id="rId22"/>
    <p:sldId id="447" r:id="rId23"/>
    <p:sldId id="448" r:id="rId24"/>
    <p:sldId id="449" r:id="rId25"/>
    <p:sldId id="450" r:id="rId26"/>
    <p:sldId id="451" r:id="rId27"/>
    <p:sldId id="452" r:id="rId28"/>
    <p:sldId id="453" r:id="rId29"/>
    <p:sldId id="454" r:id="rId30"/>
    <p:sldId id="455" r:id="rId31"/>
    <p:sldId id="456" r:id="rId32"/>
    <p:sldId id="457" r:id="rId33"/>
    <p:sldId id="458" r:id="rId34"/>
    <p:sldId id="460" r:id="rId35"/>
    <p:sldId id="461" r:id="rId36"/>
    <p:sldId id="462" r:id="rId37"/>
    <p:sldId id="463" r:id="rId38"/>
    <p:sldId id="464" r:id="rId39"/>
    <p:sldId id="465" r:id="rId40"/>
    <p:sldId id="466" r:id="rId41"/>
    <p:sldId id="467" r:id="rId42"/>
    <p:sldId id="468" r:id="rId43"/>
    <p:sldId id="469" r:id="rId44"/>
    <p:sldId id="470" r:id="rId45"/>
    <p:sldId id="471" r:id="rId46"/>
    <p:sldId id="472" r:id="rId47"/>
    <p:sldId id="473" r:id="rId48"/>
    <p:sldId id="474" r:id="rId49"/>
    <p:sldId id="475" r:id="rId50"/>
    <p:sldId id="476" r:id="rId51"/>
    <p:sldId id="477" r:id="rId52"/>
    <p:sldId id="478" r:id="rId53"/>
    <p:sldId id="479" r:id="rId54"/>
    <p:sldId id="480" r:id="rId55"/>
    <p:sldId id="481" r:id="rId56"/>
    <p:sldId id="482" r:id="rId57"/>
    <p:sldId id="483" r:id="rId58"/>
    <p:sldId id="440" r:id="rId59"/>
    <p:sldId id="441" r:id="rId60"/>
    <p:sldId id="428" r:id="rId61"/>
    <p:sldId id="429" r:id="rId62"/>
    <p:sldId id="430" r:id="rId63"/>
    <p:sldId id="431" r:id="rId64"/>
    <p:sldId id="432" r:id="rId65"/>
    <p:sldId id="433" r:id="rId66"/>
    <p:sldId id="434" r:id="rId67"/>
    <p:sldId id="354" r:id="rId68"/>
    <p:sldId id="377" r:id="rId69"/>
    <p:sldId id="438" r:id="rId70"/>
    <p:sldId id="350" r:id="rId71"/>
  </p:sldIdLst>
  <p:sldSz cx="9144000" cy="6858000" type="screen4x3"/>
  <p:notesSz cx="6858000" cy="9144000"/>
  <p:defaultTextStyle>
    <a:defPPr>
      <a:defRPr lang="en-US"/>
    </a:defPPr>
    <a:lvl1pPr algn="l" defTabSz="912813" rtl="0" fontAlgn="base">
      <a:spcBef>
        <a:spcPct val="0"/>
      </a:spcBef>
      <a:spcAft>
        <a:spcPct val="0"/>
      </a:spcAft>
      <a:defRPr kern="1200">
        <a:solidFill>
          <a:schemeClr val="tx1"/>
        </a:solidFill>
        <a:latin typeface="Arial" pitchFamily="34" charset="0"/>
        <a:ea typeface="+mn-ea"/>
        <a:cs typeface="+mn-cs"/>
      </a:defRPr>
    </a:lvl1pPr>
    <a:lvl2pPr marL="455613" indent="1588" algn="l" defTabSz="912813" rtl="0" fontAlgn="base">
      <a:spcBef>
        <a:spcPct val="0"/>
      </a:spcBef>
      <a:spcAft>
        <a:spcPct val="0"/>
      </a:spcAft>
      <a:defRPr kern="1200">
        <a:solidFill>
          <a:schemeClr val="tx1"/>
        </a:solidFill>
        <a:latin typeface="Arial" pitchFamily="34" charset="0"/>
        <a:ea typeface="+mn-ea"/>
        <a:cs typeface="+mn-cs"/>
      </a:defRPr>
    </a:lvl2pPr>
    <a:lvl3pPr marL="912813" indent="1588" algn="l" defTabSz="912813" rtl="0" fontAlgn="base">
      <a:spcBef>
        <a:spcPct val="0"/>
      </a:spcBef>
      <a:spcAft>
        <a:spcPct val="0"/>
      </a:spcAft>
      <a:defRPr kern="1200">
        <a:solidFill>
          <a:schemeClr val="tx1"/>
        </a:solidFill>
        <a:latin typeface="Arial" pitchFamily="34" charset="0"/>
        <a:ea typeface="+mn-ea"/>
        <a:cs typeface="+mn-cs"/>
      </a:defRPr>
    </a:lvl3pPr>
    <a:lvl4pPr marL="1370013" indent="1588" algn="l" defTabSz="912813" rtl="0" fontAlgn="base">
      <a:spcBef>
        <a:spcPct val="0"/>
      </a:spcBef>
      <a:spcAft>
        <a:spcPct val="0"/>
      </a:spcAft>
      <a:defRPr kern="1200">
        <a:solidFill>
          <a:schemeClr val="tx1"/>
        </a:solidFill>
        <a:latin typeface="Arial" pitchFamily="34" charset="0"/>
        <a:ea typeface="+mn-ea"/>
        <a:cs typeface="+mn-cs"/>
      </a:defRPr>
    </a:lvl4pPr>
    <a:lvl5pPr marL="1827213" indent="1588" algn="l" defTabSz="912813"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AB0635"/>
    <a:srgbClr val="820C17"/>
    <a:srgbClr val="920E04"/>
    <a:srgbClr val="F1E7E8"/>
    <a:srgbClr val="FECECA"/>
    <a:srgbClr val="FFFFFF"/>
    <a:srgbClr val="007FDE"/>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0" autoAdjust="0"/>
    <p:restoredTop sz="97651" autoAdjust="0"/>
  </p:normalViewPr>
  <p:slideViewPr>
    <p:cSldViewPr snapToGrid="0">
      <p:cViewPr>
        <p:scale>
          <a:sx n="70" d="100"/>
          <a:sy n="70" d="100"/>
        </p:scale>
        <p:origin x="-1356" y="-126"/>
      </p:cViewPr>
      <p:guideLst>
        <p:guide orient="horz" pos="1124"/>
        <p:guide pos="2880"/>
        <p:guide pos="245"/>
        <p:guide pos="1319"/>
        <p:guide pos="5514"/>
        <p:guide pos="669"/>
      </p:guideLst>
    </p:cSldViewPr>
  </p:slideViewPr>
  <p:outlineViewPr>
    <p:cViewPr>
      <p:scale>
        <a:sx n="33" d="100"/>
        <a:sy n="33" d="100"/>
      </p:scale>
      <p:origin x="0" y="12528"/>
    </p:cViewPr>
  </p:outlineViewPr>
  <p:notesTextViewPr>
    <p:cViewPr>
      <p:scale>
        <a:sx n="100" d="100"/>
        <a:sy n="100" d="100"/>
      </p:scale>
      <p:origin x="0" y="0"/>
    </p:cViewPr>
  </p:notesTextViewPr>
  <p:sorterViewPr>
    <p:cViewPr>
      <p:scale>
        <a:sx n="90" d="100"/>
        <a:sy n="90" d="100"/>
      </p:scale>
      <p:origin x="0" y="12012"/>
    </p:cViewPr>
  </p:sorterViewPr>
  <p:notesViewPr>
    <p:cSldViewPr snapToGrid="0">
      <p:cViewPr varScale="1">
        <p:scale>
          <a:sx n="83" d="100"/>
          <a:sy n="83" d="100"/>
        </p:scale>
        <p:origin x="-3828"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2" Type="http://schemas.openxmlformats.org/officeDocument/2006/relationships/oleObject" Target="file:///C:\Users\Ewoldsen\Dropbox\mUng%20Beann\Mung%20Bean%20LD50%20for%20NSTA.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Ewoldsen\Dropbox\mUng%20Beann\Mung%20Bean%20LD50%20for%20NSTA.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Ewoldsen\Dropbox\mUng%20Beann\Mung%20Bean%20LD50%20for%20NSTA.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Ewoldsen\Dropbox\mUng%20Beann\Mung%20Bean%20LD50%20for%20NSTA.xls"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Ewoldsen\Dropbox\mUng%20Beann\Mung%20Bean%20LD50%20for%20NSTA.xls"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dk1" tx1="lt1" bg2="dk2" tx2="lt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sz="1800"/>
              <a:t>Mung Beans LD50</a:t>
            </a:r>
          </a:p>
        </c:rich>
      </c:tx>
      <c:layout>
        <c:manualLayout>
          <c:xMode val="edge"/>
          <c:yMode val="edge"/>
          <c:x val="0.41842397336293208"/>
          <c:y val="1.9575856443719456E-2"/>
        </c:manualLayout>
      </c:layout>
      <c:spPr>
        <a:noFill/>
        <a:ln w="25400">
          <a:noFill/>
        </a:ln>
      </c:spPr>
    </c:title>
    <c:plotArea>
      <c:layout>
        <c:manualLayout>
          <c:layoutTarget val="inner"/>
          <c:xMode val="edge"/>
          <c:yMode val="edge"/>
          <c:x val="7.4361820199778175E-2"/>
          <c:y val="0.12234910277324652"/>
          <c:w val="0.91453940066592676"/>
          <c:h val="0.77161500815660788"/>
        </c:manualLayout>
      </c:layout>
      <c:lineChart>
        <c:grouping val="standard"/>
        <c:ser>
          <c:idx val="1"/>
          <c:order val="0"/>
          <c:spPr>
            <a:ln w="38100">
              <a:solidFill>
                <a:srgbClr val="000000"/>
              </a:solidFill>
              <a:prstDash val="sysDash"/>
            </a:ln>
          </c:spPr>
          <c:marker>
            <c:symbol val="square"/>
            <c:size val="9"/>
            <c:spPr>
              <a:solidFill>
                <a:srgbClr val="000000"/>
              </a:solidFill>
              <a:ln>
                <a:solidFill>
                  <a:srgbClr val="000000"/>
                </a:solidFill>
                <a:prstDash val="solid"/>
              </a:ln>
            </c:spPr>
          </c:marker>
          <c:cat>
            <c:numRef>
              <c:f>Bags!$A$35:$A$44</c:f>
              <c:numCache>
                <c:formatCode>0.00</c:formatCode>
                <c:ptCount val="10"/>
                <c:pt idx="0" formatCode="0.0000">
                  <c:v>0</c:v>
                </c:pt>
                <c:pt idx="1">
                  <c:v>7.8125E-2</c:v>
                </c:pt>
                <c:pt idx="2">
                  <c:v>0.15625000000000042</c:v>
                </c:pt>
                <c:pt idx="3">
                  <c:v>0.31250000000000078</c:v>
                </c:pt>
                <c:pt idx="4" formatCode="0.0000">
                  <c:v>0.62500000000000167</c:v>
                </c:pt>
                <c:pt idx="5">
                  <c:v>1.25</c:v>
                </c:pt>
                <c:pt idx="6" formatCode="0.0">
                  <c:v>2.5</c:v>
                </c:pt>
                <c:pt idx="7" formatCode="0">
                  <c:v>5</c:v>
                </c:pt>
                <c:pt idx="8" formatCode="0">
                  <c:v>10</c:v>
                </c:pt>
                <c:pt idx="9" formatCode="0">
                  <c:v>20</c:v>
                </c:pt>
              </c:numCache>
            </c:numRef>
          </c:cat>
          <c:val>
            <c:numRef>
              <c:f>Bags!$B$35:$B$44</c:f>
              <c:numCache>
                <c:formatCode>0</c:formatCode>
                <c:ptCount val="10"/>
                <c:pt idx="0">
                  <c:v>1.6666666666666667</c:v>
                </c:pt>
                <c:pt idx="1">
                  <c:v>0</c:v>
                </c:pt>
                <c:pt idx="2">
                  <c:v>2.5</c:v>
                </c:pt>
                <c:pt idx="3">
                  <c:v>3.3333333333333335</c:v>
                </c:pt>
                <c:pt idx="4">
                  <c:v>19.166666666666668</c:v>
                </c:pt>
                <c:pt idx="5">
                  <c:v>47.5</c:v>
                </c:pt>
                <c:pt idx="6">
                  <c:v>78.608333333332979</c:v>
                </c:pt>
                <c:pt idx="7">
                  <c:v>93.333333333333258</c:v>
                </c:pt>
                <c:pt idx="8">
                  <c:v>100</c:v>
                </c:pt>
                <c:pt idx="9">
                  <c:v>100</c:v>
                </c:pt>
              </c:numCache>
            </c:numRef>
          </c:val>
        </c:ser>
        <c:marker val="1"/>
        <c:axId val="87864448"/>
        <c:axId val="87866752"/>
      </c:lineChart>
      <c:catAx>
        <c:axId val="87864448"/>
        <c:scaling>
          <c:orientation val="minMax"/>
        </c:scaling>
        <c:axPos val="b"/>
        <c:title>
          <c:tx>
            <c:rich>
              <a:bodyPr/>
              <a:lstStyle/>
              <a:p>
                <a:pPr>
                  <a:defRPr sz="1400" b="1" i="0" u="none" strike="noStrike" baseline="0">
                    <a:solidFill>
                      <a:srgbClr val="000000"/>
                    </a:solidFill>
                    <a:latin typeface="Arial"/>
                    <a:ea typeface="Arial"/>
                    <a:cs typeface="Arial"/>
                  </a:defRPr>
                </a:pPr>
                <a:r>
                  <a:rPr lang="en-US" sz="1400"/>
                  <a:t>NaCl Concentration (%)</a:t>
                </a:r>
              </a:p>
            </c:rich>
          </c:tx>
          <c:layout>
            <c:manualLayout>
              <c:xMode val="edge"/>
              <c:yMode val="edge"/>
              <c:x val="0.44950055493895724"/>
              <c:y val="0.94453507340946163"/>
            </c:manualLayout>
          </c:layout>
          <c:spPr>
            <a:noFill/>
            <a:ln w="25400">
              <a:noFill/>
            </a:ln>
          </c:spPr>
        </c:title>
        <c:numFmt formatCode="0.0000" sourceLinked="1"/>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87866752"/>
        <c:crosses val="autoZero"/>
        <c:auto val="1"/>
        <c:lblAlgn val="ctr"/>
        <c:lblOffset val="100"/>
        <c:tickLblSkip val="1"/>
        <c:tickMarkSkip val="1"/>
      </c:catAx>
      <c:valAx>
        <c:axId val="87866752"/>
        <c:scaling>
          <c:orientation val="minMax"/>
          <c:max val="100"/>
        </c:scaling>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a:t>% Dead</a:t>
                </a:r>
              </a:p>
            </c:rich>
          </c:tx>
          <c:layout>
            <c:manualLayout>
              <c:xMode val="edge"/>
              <c:yMode val="edge"/>
              <c:x val="1.2208657047724751E-2"/>
              <c:y val="0.46655791190864754"/>
            </c:manualLayout>
          </c:layout>
          <c:spPr>
            <a:noFill/>
            <a:ln w="25400">
              <a:noFill/>
            </a:ln>
          </c:spPr>
        </c:title>
        <c:numFmt formatCode="0" sourceLinked="1"/>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87864448"/>
        <c:crosses val="autoZero"/>
        <c:crossBetween val="between"/>
      </c:valAx>
      <c:spPr>
        <a:no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dk1" tx1="lt1" bg2="dk2" tx2="lt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a:t> Mung Beans LD50</a:t>
            </a:r>
          </a:p>
        </c:rich>
      </c:tx>
      <c:layout>
        <c:manualLayout>
          <c:xMode val="edge"/>
          <c:yMode val="edge"/>
          <c:x val="0.37402885682575077"/>
          <c:y val="0"/>
        </c:manualLayout>
      </c:layout>
      <c:spPr>
        <a:noFill/>
        <a:ln w="25400">
          <a:noFill/>
        </a:ln>
      </c:spPr>
    </c:title>
    <c:plotArea>
      <c:layout>
        <c:manualLayout>
          <c:layoutTarget val="inner"/>
          <c:xMode val="edge"/>
          <c:yMode val="edge"/>
          <c:x val="5.9933407325194456E-2"/>
          <c:y val="6.8515497553018181E-2"/>
          <c:w val="0.93229744728080088"/>
          <c:h val="0.84339314845024449"/>
        </c:manualLayout>
      </c:layout>
      <c:lineChart>
        <c:grouping val="standard"/>
        <c:ser>
          <c:idx val="1"/>
          <c:order val="0"/>
          <c:spPr>
            <a:ln w="38100">
              <a:solidFill>
                <a:srgbClr val="FF0000"/>
              </a:solidFill>
              <a:prstDash val="solid"/>
            </a:ln>
          </c:spPr>
          <c:marker>
            <c:symbol val="square"/>
            <c:size val="9"/>
            <c:spPr>
              <a:solidFill>
                <a:srgbClr val="FF0000"/>
              </a:solidFill>
              <a:ln>
                <a:solidFill>
                  <a:srgbClr val="FF0000"/>
                </a:solidFill>
                <a:prstDash val="solid"/>
              </a:ln>
            </c:spPr>
          </c:marker>
          <c:cat>
            <c:numRef>
              <c:f>Bags!$A$3:$A$9</c:f>
              <c:numCache>
                <c:formatCode>0.0000</c:formatCode>
                <c:ptCount val="7"/>
                <c:pt idx="0">
                  <c:v>0</c:v>
                </c:pt>
                <c:pt idx="1">
                  <c:v>1.1200000000000033E-2</c:v>
                </c:pt>
                <c:pt idx="2">
                  <c:v>5.6000000000000001E-2</c:v>
                </c:pt>
                <c:pt idx="3">
                  <c:v>0.28000000000000008</c:v>
                </c:pt>
                <c:pt idx="4">
                  <c:v>1.4</c:v>
                </c:pt>
                <c:pt idx="5">
                  <c:v>7</c:v>
                </c:pt>
                <c:pt idx="6">
                  <c:v>35</c:v>
                </c:pt>
              </c:numCache>
            </c:numRef>
          </c:cat>
          <c:val>
            <c:numRef>
              <c:f>Bags!$B$3:$B$9</c:f>
              <c:numCache>
                <c:formatCode>0</c:formatCode>
                <c:ptCount val="7"/>
                <c:pt idx="0">
                  <c:v>0.71428571428571463</c:v>
                </c:pt>
                <c:pt idx="1">
                  <c:v>1.6666666666666667</c:v>
                </c:pt>
                <c:pt idx="2">
                  <c:v>1.5384615384615385</c:v>
                </c:pt>
                <c:pt idx="3">
                  <c:v>1.7346938775510199</c:v>
                </c:pt>
                <c:pt idx="4">
                  <c:v>18.520408163265287</c:v>
                </c:pt>
                <c:pt idx="5">
                  <c:v>96.071428571428342</c:v>
                </c:pt>
                <c:pt idx="6">
                  <c:v>100</c:v>
                </c:pt>
              </c:numCache>
            </c:numRef>
          </c:val>
        </c:ser>
        <c:marker val="1"/>
        <c:axId val="47405312"/>
        <c:axId val="47423872"/>
      </c:lineChart>
      <c:catAx>
        <c:axId val="47405312"/>
        <c:scaling>
          <c:orientation val="minMax"/>
        </c:scaling>
        <c:axPos val="b"/>
        <c:title>
          <c:tx>
            <c:rich>
              <a:bodyPr/>
              <a:lstStyle/>
              <a:p>
                <a:pPr>
                  <a:defRPr sz="1175" b="1" i="0" u="none" strike="noStrike" baseline="0">
                    <a:solidFill>
                      <a:srgbClr val="000000"/>
                    </a:solidFill>
                    <a:latin typeface="Arial"/>
                    <a:ea typeface="Arial"/>
                    <a:cs typeface="Arial"/>
                  </a:defRPr>
                </a:pPr>
                <a:r>
                  <a:rPr lang="en-US" sz="1400"/>
                  <a:t>Concentration of Ammonium Sulfate</a:t>
                </a:r>
              </a:p>
            </c:rich>
          </c:tx>
          <c:layout>
            <c:manualLayout>
              <c:xMode val="edge"/>
              <c:yMode val="edge"/>
              <c:x val="0.36847946725860387"/>
              <c:y val="0.95269168026101381"/>
            </c:manualLayout>
          </c:layout>
          <c:spPr>
            <a:noFill/>
            <a:ln w="25400">
              <a:noFill/>
            </a:ln>
          </c:spPr>
        </c:title>
        <c:numFmt formatCode="0.00" sourceLinked="0"/>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47423872"/>
        <c:crosses val="autoZero"/>
        <c:auto val="1"/>
        <c:lblAlgn val="ctr"/>
        <c:lblOffset val="100"/>
        <c:tickLblSkip val="1"/>
        <c:tickMarkSkip val="1"/>
      </c:catAx>
      <c:valAx>
        <c:axId val="47423872"/>
        <c:scaling>
          <c:orientation val="minMax"/>
          <c:max val="100"/>
        </c:scaling>
        <c:axPos val="l"/>
        <c:majorGridlines>
          <c:spPr>
            <a:ln w="3175">
              <a:solidFill>
                <a:srgbClr val="000000"/>
              </a:solidFill>
              <a:prstDash val="solid"/>
            </a:ln>
          </c:spPr>
        </c:majorGridlines>
        <c:title>
          <c:tx>
            <c:rich>
              <a:bodyPr/>
              <a:lstStyle/>
              <a:p>
                <a:pPr>
                  <a:defRPr sz="1175" b="1" i="0" u="none" strike="noStrike" baseline="0">
                    <a:solidFill>
                      <a:srgbClr val="000000"/>
                    </a:solidFill>
                    <a:latin typeface="Arial"/>
                    <a:ea typeface="Arial"/>
                    <a:cs typeface="Arial"/>
                  </a:defRPr>
                </a:pPr>
                <a:r>
                  <a:rPr lang="en-US" sz="1400"/>
                  <a:t>% Dead</a:t>
                </a:r>
              </a:p>
            </c:rich>
          </c:tx>
          <c:layout>
            <c:manualLayout>
              <c:xMode val="edge"/>
              <c:yMode val="edge"/>
              <c:x val="0"/>
              <c:y val="0.43556280587275908"/>
            </c:manualLayout>
          </c:layout>
          <c:spPr>
            <a:noFill/>
            <a:ln w="25400">
              <a:noFill/>
            </a:ln>
          </c:spPr>
        </c:title>
        <c:numFmt formatCode="0" sourceLinked="1"/>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47405312"/>
        <c:crosses val="autoZero"/>
        <c:crossBetween val="between"/>
      </c:valAx>
      <c:spPr>
        <a:no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dk1" tx1="lt1" bg2="dk2" tx2="lt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a:t>Mung Beans in Soil</a:t>
            </a:r>
          </a:p>
        </c:rich>
      </c:tx>
      <c:layout>
        <c:manualLayout>
          <c:xMode val="edge"/>
          <c:yMode val="edge"/>
          <c:x val="0.36958934517203212"/>
          <c:y val="0"/>
        </c:manualLayout>
      </c:layout>
      <c:spPr>
        <a:noFill/>
        <a:ln w="25400">
          <a:noFill/>
        </a:ln>
      </c:spPr>
    </c:title>
    <c:plotArea>
      <c:layout>
        <c:manualLayout>
          <c:layoutTarget val="inner"/>
          <c:xMode val="edge"/>
          <c:yMode val="edge"/>
          <c:x val="6.0673325934147405E-2"/>
          <c:y val="6.8515497553018181E-2"/>
          <c:w val="0.93266740658527791"/>
          <c:h val="0.84828711256117706"/>
        </c:manualLayout>
      </c:layout>
      <c:lineChart>
        <c:grouping val="standard"/>
        <c:ser>
          <c:idx val="1"/>
          <c:order val="0"/>
          <c:tx>
            <c:strRef>
              <c:f>Bags!$C$23</c:f>
              <c:strCache>
                <c:ptCount val="1"/>
                <c:pt idx="0">
                  <c:v>Soil</c:v>
                </c:pt>
              </c:strCache>
            </c:strRef>
          </c:tx>
          <c:spPr>
            <a:ln w="38100">
              <a:solidFill>
                <a:srgbClr val="800000"/>
              </a:solidFill>
              <a:prstDash val="lgDash"/>
            </a:ln>
          </c:spPr>
          <c:marker>
            <c:symbol val="diamond"/>
            <c:size val="9"/>
            <c:spPr>
              <a:solidFill>
                <a:srgbClr val="800000"/>
              </a:solidFill>
              <a:ln>
                <a:solidFill>
                  <a:srgbClr val="800000"/>
                </a:solidFill>
                <a:prstDash val="solid"/>
              </a:ln>
            </c:spPr>
          </c:marker>
          <c:cat>
            <c:numRef>
              <c:f>Bags!$A$24:$A$30</c:f>
              <c:numCache>
                <c:formatCode>0.0000</c:formatCode>
                <c:ptCount val="7"/>
                <c:pt idx="0">
                  <c:v>0</c:v>
                </c:pt>
                <c:pt idx="1">
                  <c:v>1.1200000000000033E-2</c:v>
                </c:pt>
                <c:pt idx="2" formatCode="0.000">
                  <c:v>5.6000000000000001E-2</c:v>
                </c:pt>
                <c:pt idx="3" formatCode="0.00">
                  <c:v>0.28000000000000008</c:v>
                </c:pt>
                <c:pt idx="4" formatCode="0.0">
                  <c:v>1.4</c:v>
                </c:pt>
                <c:pt idx="5" formatCode="0">
                  <c:v>7</c:v>
                </c:pt>
                <c:pt idx="6" formatCode="0">
                  <c:v>35</c:v>
                </c:pt>
              </c:numCache>
            </c:numRef>
          </c:cat>
          <c:val>
            <c:numRef>
              <c:f>Bags!$C$24:$C$30</c:f>
              <c:numCache>
                <c:formatCode>0.0</c:formatCode>
                <c:ptCount val="7"/>
                <c:pt idx="0">
                  <c:v>19.8125</c:v>
                </c:pt>
                <c:pt idx="1">
                  <c:v>23.722222222222133</c:v>
                </c:pt>
                <c:pt idx="2">
                  <c:v>21.764705882352889</c:v>
                </c:pt>
                <c:pt idx="3">
                  <c:v>24.055555555555557</c:v>
                </c:pt>
                <c:pt idx="4">
                  <c:v>49.833333333333336</c:v>
                </c:pt>
                <c:pt idx="5">
                  <c:v>98.888888888888516</c:v>
                </c:pt>
                <c:pt idx="6">
                  <c:v>100</c:v>
                </c:pt>
              </c:numCache>
            </c:numRef>
          </c:val>
        </c:ser>
        <c:marker val="1"/>
        <c:axId val="47431040"/>
        <c:axId val="93480832"/>
      </c:lineChart>
      <c:catAx>
        <c:axId val="47431040"/>
        <c:scaling>
          <c:orientation val="minMax"/>
        </c:scaling>
        <c:axPos val="b"/>
        <c:title>
          <c:tx>
            <c:rich>
              <a:bodyPr/>
              <a:lstStyle/>
              <a:p>
                <a:pPr>
                  <a:defRPr sz="1400" b="1" i="0" u="none" strike="noStrike" baseline="0">
                    <a:solidFill>
                      <a:srgbClr val="000000"/>
                    </a:solidFill>
                    <a:latin typeface="Arial"/>
                    <a:ea typeface="Arial"/>
                    <a:cs typeface="Arial"/>
                  </a:defRPr>
                </a:pPr>
                <a:r>
                  <a:rPr lang="en-US" sz="1400"/>
                  <a:t>Ammonium Sulfate Concentration (%)</a:t>
                </a:r>
              </a:p>
            </c:rich>
          </c:tx>
          <c:layout>
            <c:manualLayout>
              <c:xMode val="edge"/>
              <c:yMode val="edge"/>
              <c:x val="0.37957824639289856"/>
              <c:y val="0.96084828711256165"/>
            </c:manualLayout>
          </c:layout>
          <c:spPr>
            <a:noFill/>
            <a:ln w="25400">
              <a:noFill/>
            </a:ln>
          </c:spPr>
        </c:title>
        <c:numFmt formatCode="0.0000" sourceLinked="1"/>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93480832"/>
        <c:crosses val="autoZero"/>
        <c:auto val="1"/>
        <c:lblAlgn val="ctr"/>
        <c:lblOffset val="100"/>
        <c:tickLblSkip val="1"/>
        <c:tickMarkSkip val="1"/>
      </c:catAx>
      <c:valAx>
        <c:axId val="93480832"/>
        <c:scaling>
          <c:orientation val="minMax"/>
          <c:max val="100"/>
        </c:scaling>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a:t>% Dead</a:t>
                </a:r>
              </a:p>
            </c:rich>
          </c:tx>
          <c:layout>
            <c:manualLayout>
              <c:xMode val="edge"/>
              <c:yMode val="edge"/>
              <c:x val="0"/>
              <c:y val="0.44861337683523655"/>
            </c:manualLayout>
          </c:layout>
          <c:spPr>
            <a:noFill/>
            <a:ln w="25400">
              <a:noFill/>
            </a:ln>
          </c:spPr>
        </c:title>
        <c:numFmt formatCode="0" sourceLinked="0"/>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47431040"/>
        <c:crosses val="autoZero"/>
        <c:crossBetween val="between"/>
      </c:valAx>
      <c:spPr>
        <a:no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lrMapOvr bg1="dk1" tx1="lt1" bg2="dk2" tx2="lt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a:t>Mung Beans in Soil</a:t>
            </a:r>
          </a:p>
        </c:rich>
      </c:tx>
      <c:layout>
        <c:manualLayout>
          <c:xMode val="edge"/>
          <c:yMode val="edge"/>
          <c:x val="0.37069922308546088"/>
          <c:y val="0"/>
        </c:manualLayout>
      </c:layout>
      <c:spPr>
        <a:noFill/>
        <a:ln w="25400">
          <a:noFill/>
        </a:ln>
      </c:spPr>
    </c:title>
    <c:plotArea>
      <c:layout>
        <c:manualLayout>
          <c:layoutTarget val="inner"/>
          <c:xMode val="edge"/>
          <c:yMode val="edge"/>
          <c:x val="5.8823529411764705E-2"/>
          <c:y val="6.6884176182707977E-2"/>
          <c:w val="0.93340732519422664"/>
          <c:h val="0.82707993474714514"/>
        </c:manualLayout>
      </c:layout>
      <c:lineChart>
        <c:grouping val="standard"/>
        <c:ser>
          <c:idx val="3"/>
          <c:order val="0"/>
          <c:spPr>
            <a:ln w="38100">
              <a:solidFill>
                <a:srgbClr val="008000"/>
              </a:solidFill>
              <a:prstDash val="solid"/>
            </a:ln>
          </c:spPr>
          <c:marker>
            <c:symbol val="circle"/>
            <c:size val="9"/>
            <c:spPr>
              <a:solidFill>
                <a:srgbClr val="008000"/>
              </a:solidFill>
              <a:ln>
                <a:solidFill>
                  <a:srgbClr val="008000"/>
                </a:solidFill>
                <a:prstDash val="solid"/>
              </a:ln>
            </c:spPr>
          </c:marker>
          <c:cat>
            <c:numRef>
              <c:f>Bags!$A$24:$A$30</c:f>
              <c:numCache>
                <c:formatCode>0.0000</c:formatCode>
                <c:ptCount val="7"/>
                <c:pt idx="0">
                  <c:v>0</c:v>
                </c:pt>
                <c:pt idx="1">
                  <c:v>1.1200000000000033E-2</c:v>
                </c:pt>
                <c:pt idx="2" formatCode="0.000">
                  <c:v>5.6000000000000001E-2</c:v>
                </c:pt>
                <c:pt idx="3" formatCode="0.00">
                  <c:v>0.28000000000000008</c:v>
                </c:pt>
                <c:pt idx="4" formatCode="0.0">
                  <c:v>1.4</c:v>
                </c:pt>
                <c:pt idx="5" formatCode="0">
                  <c:v>7</c:v>
                </c:pt>
                <c:pt idx="6" formatCode="0">
                  <c:v>35</c:v>
                </c:pt>
              </c:numCache>
            </c:numRef>
          </c:cat>
          <c:val>
            <c:numRef>
              <c:f>Bags!$D$24:$D$30</c:f>
              <c:numCache>
                <c:formatCode>0.00</c:formatCode>
                <c:ptCount val="7"/>
                <c:pt idx="0">
                  <c:v>6.5729411764705867</c:v>
                </c:pt>
                <c:pt idx="1">
                  <c:v>6.5316666666666734</c:v>
                </c:pt>
                <c:pt idx="2">
                  <c:v>6.5852941176470585</c:v>
                </c:pt>
                <c:pt idx="3">
                  <c:v>7.0636666666666663</c:v>
                </c:pt>
                <c:pt idx="4">
                  <c:v>4.2122222222222234</c:v>
                </c:pt>
                <c:pt idx="5">
                  <c:v>4.7222222222222332E-2</c:v>
                </c:pt>
                <c:pt idx="6">
                  <c:v>0</c:v>
                </c:pt>
              </c:numCache>
            </c:numRef>
          </c:val>
        </c:ser>
        <c:marker val="1"/>
        <c:axId val="93525504"/>
        <c:axId val="93552640"/>
      </c:lineChart>
      <c:catAx>
        <c:axId val="93525504"/>
        <c:scaling>
          <c:orientation val="minMax"/>
        </c:scaling>
        <c:axPos val="b"/>
        <c:title>
          <c:tx>
            <c:rich>
              <a:bodyPr/>
              <a:lstStyle/>
              <a:p>
                <a:pPr>
                  <a:defRPr sz="1600" b="1" i="0" u="none" strike="noStrike" baseline="0">
                    <a:solidFill>
                      <a:srgbClr val="000000"/>
                    </a:solidFill>
                    <a:latin typeface="Arial"/>
                    <a:ea typeface="Arial"/>
                    <a:cs typeface="Arial"/>
                  </a:defRPr>
                </a:pPr>
                <a:r>
                  <a:rPr lang="en-US" sz="1600"/>
                  <a:t>Ammonium Sulfate Concentration (%)</a:t>
                </a:r>
              </a:p>
            </c:rich>
          </c:tx>
          <c:layout>
            <c:manualLayout>
              <c:xMode val="edge"/>
              <c:yMode val="edge"/>
              <c:x val="0.36293007769145508"/>
              <c:y val="0.94453507340946163"/>
            </c:manualLayout>
          </c:layout>
          <c:spPr>
            <a:noFill/>
            <a:ln w="25400">
              <a:noFill/>
            </a:ln>
          </c:spPr>
        </c:title>
        <c:numFmt formatCode="0.0000" sourceLinked="1"/>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93552640"/>
        <c:crosses val="autoZero"/>
        <c:auto val="1"/>
        <c:lblAlgn val="ctr"/>
        <c:lblOffset val="100"/>
        <c:tickLblSkip val="1"/>
        <c:tickMarkSkip val="1"/>
      </c:catAx>
      <c:valAx>
        <c:axId val="93552640"/>
        <c:scaling>
          <c:orientation val="minMax"/>
        </c:scaling>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a:t>Height (cm)</a:t>
                </a:r>
              </a:p>
            </c:rich>
          </c:tx>
          <c:layout>
            <c:manualLayout>
              <c:xMode val="edge"/>
              <c:yMode val="edge"/>
              <c:x val="0"/>
              <c:y val="0.40456769983686897"/>
            </c:manualLayout>
          </c:layout>
          <c:spPr>
            <a:noFill/>
            <a:ln w="25400">
              <a:noFill/>
            </a:ln>
          </c:spPr>
        </c:title>
        <c:numFmt formatCode="0" sourceLinked="0"/>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93525504"/>
        <c:crosses val="autoZero"/>
        <c:crossBetween val="between"/>
      </c:valAx>
      <c:spPr>
        <a:no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lrMapOvr bg1="dk1" tx1="lt1" bg2="dk2" tx2="lt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a:t>Mung Beans </a:t>
            </a:r>
          </a:p>
        </c:rich>
      </c:tx>
      <c:layout>
        <c:manualLayout>
          <c:xMode val="edge"/>
          <c:yMode val="edge"/>
          <c:x val="0.41509433962264292"/>
          <c:y val="1.9575856443719477E-2"/>
        </c:manualLayout>
      </c:layout>
      <c:spPr>
        <a:noFill/>
        <a:ln w="25400">
          <a:noFill/>
        </a:ln>
      </c:spPr>
    </c:title>
    <c:plotArea>
      <c:layout>
        <c:manualLayout>
          <c:layoutTarget val="inner"/>
          <c:xMode val="edge"/>
          <c:yMode val="edge"/>
          <c:x val="6.7702552719200892E-2"/>
          <c:y val="8.8091353996737787E-2"/>
          <c:w val="0.92452830188679247"/>
          <c:h val="0.82055464926590538"/>
        </c:manualLayout>
      </c:layout>
      <c:lineChart>
        <c:grouping val="standard"/>
        <c:ser>
          <c:idx val="1"/>
          <c:order val="0"/>
          <c:tx>
            <c:strRef>
              <c:f>Bags!$C$50</c:f>
              <c:strCache>
                <c:ptCount val="1"/>
                <c:pt idx="0">
                  <c:v>N in Bag</c:v>
                </c:pt>
              </c:strCache>
            </c:strRef>
          </c:tx>
          <c:spPr>
            <a:ln w="38100">
              <a:solidFill>
                <a:srgbClr val="000000"/>
              </a:solidFill>
              <a:prstDash val="sysDash"/>
            </a:ln>
          </c:spPr>
          <c:marker>
            <c:symbol val="none"/>
          </c:marker>
          <c:cat>
            <c:numRef>
              <c:f>Bags!$B$51:$B$65</c:f>
              <c:numCache>
                <c:formatCode>0.000</c:formatCode>
                <c:ptCount val="15"/>
                <c:pt idx="0" formatCode="0.0000">
                  <c:v>1.1200000000000033E-2</c:v>
                </c:pt>
                <c:pt idx="1">
                  <c:v>5.6000000000000001E-2</c:v>
                </c:pt>
                <c:pt idx="2" formatCode="0.00">
                  <c:v>7.8125E-2</c:v>
                </c:pt>
                <c:pt idx="3" formatCode="0.00">
                  <c:v>0.15625000000000042</c:v>
                </c:pt>
                <c:pt idx="4">
                  <c:v>0.28000000000000008</c:v>
                </c:pt>
                <c:pt idx="5" formatCode="0.00">
                  <c:v>0.31250000000000078</c:v>
                </c:pt>
                <c:pt idx="6">
                  <c:v>0.62500000000000167</c:v>
                </c:pt>
                <c:pt idx="7" formatCode="0.00">
                  <c:v>1.25</c:v>
                </c:pt>
                <c:pt idx="8" formatCode="0.0">
                  <c:v>1.4</c:v>
                </c:pt>
                <c:pt idx="9" formatCode="0.0">
                  <c:v>2.5</c:v>
                </c:pt>
                <c:pt idx="10" formatCode="0">
                  <c:v>5</c:v>
                </c:pt>
                <c:pt idx="11" formatCode="0">
                  <c:v>7</c:v>
                </c:pt>
                <c:pt idx="12" formatCode="0">
                  <c:v>10</c:v>
                </c:pt>
                <c:pt idx="13" formatCode="0">
                  <c:v>20</c:v>
                </c:pt>
                <c:pt idx="14" formatCode="0">
                  <c:v>35</c:v>
                </c:pt>
              </c:numCache>
            </c:numRef>
          </c:cat>
          <c:val>
            <c:numRef>
              <c:f>Bags!$C$51:$C$65</c:f>
              <c:numCache>
                <c:formatCode>0.00</c:formatCode>
                <c:ptCount val="15"/>
                <c:pt idx="0">
                  <c:v>0.71000000000000063</c:v>
                </c:pt>
                <c:pt idx="1">
                  <c:v>1.6700000000000021</c:v>
                </c:pt>
                <c:pt idx="2">
                  <c:v>1.6266666666666667</c:v>
                </c:pt>
                <c:pt idx="3">
                  <c:v>1.5833333333333335</c:v>
                </c:pt>
                <c:pt idx="4">
                  <c:v>1.54</c:v>
                </c:pt>
                <c:pt idx="5">
                  <c:v>1.5874999999999966</c:v>
                </c:pt>
                <c:pt idx="6">
                  <c:v>1.6349999999999998</c:v>
                </c:pt>
                <c:pt idx="7">
                  <c:v>1.6824999999999997</c:v>
                </c:pt>
                <c:pt idx="8">
                  <c:v>1.73</c:v>
                </c:pt>
                <c:pt idx="9">
                  <c:v>7.3266666666666662</c:v>
                </c:pt>
                <c:pt idx="10">
                  <c:v>12.923333333333332</c:v>
                </c:pt>
                <c:pt idx="11">
                  <c:v>18.52</c:v>
                </c:pt>
                <c:pt idx="12">
                  <c:v>44.37</c:v>
                </c:pt>
                <c:pt idx="13">
                  <c:v>70.22</c:v>
                </c:pt>
                <c:pt idx="14">
                  <c:v>96.07</c:v>
                </c:pt>
              </c:numCache>
            </c:numRef>
          </c:val>
        </c:ser>
        <c:ser>
          <c:idx val="2"/>
          <c:order val="1"/>
          <c:tx>
            <c:strRef>
              <c:f>Bags!$D$50</c:f>
              <c:strCache>
                <c:ptCount val="1"/>
                <c:pt idx="0">
                  <c:v>N in Soil</c:v>
                </c:pt>
              </c:strCache>
            </c:strRef>
          </c:tx>
          <c:spPr>
            <a:ln w="38100">
              <a:solidFill>
                <a:srgbClr val="000000"/>
              </a:solidFill>
              <a:prstDash val="lgDash"/>
            </a:ln>
          </c:spPr>
          <c:marker>
            <c:symbol val="none"/>
          </c:marker>
          <c:cat>
            <c:numRef>
              <c:f>Bags!$B$51:$B$65</c:f>
              <c:numCache>
                <c:formatCode>0.000</c:formatCode>
                <c:ptCount val="15"/>
                <c:pt idx="0" formatCode="0.0000">
                  <c:v>1.1200000000000033E-2</c:v>
                </c:pt>
                <c:pt idx="1">
                  <c:v>5.6000000000000001E-2</c:v>
                </c:pt>
                <c:pt idx="2" formatCode="0.00">
                  <c:v>7.8125E-2</c:v>
                </c:pt>
                <c:pt idx="3" formatCode="0.00">
                  <c:v>0.15625000000000042</c:v>
                </c:pt>
                <c:pt idx="4">
                  <c:v>0.28000000000000008</c:v>
                </c:pt>
                <c:pt idx="5" formatCode="0.00">
                  <c:v>0.31250000000000078</c:v>
                </c:pt>
                <c:pt idx="6">
                  <c:v>0.62500000000000167</c:v>
                </c:pt>
                <c:pt idx="7" formatCode="0.00">
                  <c:v>1.25</c:v>
                </c:pt>
                <c:pt idx="8" formatCode="0.0">
                  <c:v>1.4</c:v>
                </c:pt>
                <c:pt idx="9" formatCode="0.0">
                  <c:v>2.5</c:v>
                </c:pt>
                <c:pt idx="10" formatCode="0">
                  <c:v>5</c:v>
                </c:pt>
                <c:pt idx="11" formatCode="0">
                  <c:v>7</c:v>
                </c:pt>
                <c:pt idx="12" formatCode="0">
                  <c:v>10</c:v>
                </c:pt>
                <c:pt idx="13" formatCode="0">
                  <c:v>20</c:v>
                </c:pt>
                <c:pt idx="14" formatCode="0">
                  <c:v>35</c:v>
                </c:pt>
              </c:numCache>
            </c:numRef>
          </c:cat>
          <c:val>
            <c:numRef>
              <c:f>Bags!$D$51:$D$65</c:f>
              <c:numCache>
                <c:formatCode>0.00</c:formatCode>
                <c:ptCount val="15"/>
                <c:pt idx="0">
                  <c:v>19.809999999999999</c:v>
                </c:pt>
                <c:pt idx="1">
                  <c:v>23.72</c:v>
                </c:pt>
                <c:pt idx="2">
                  <c:v>23.066666666666666</c:v>
                </c:pt>
                <c:pt idx="3">
                  <c:v>22.413333333333224</c:v>
                </c:pt>
                <c:pt idx="4">
                  <c:v>21.759999999999987</c:v>
                </c:pt>
                <c:pt idx="5">
                  <c:v>22.335000000000001</c:v>
                </c:pt>
                <c:pt idx="6">
                  <c:v>22.91</c:v>
                </c:pt>
                <c:pt idx="7">
                  <c:v>23.484999999999989</c:v>
                </c:pt>
                <c:pt idx="8">
                  <c:v>24.06</c:v>
                </c:pt>
                <c:pt idx="9">
                  <c:v>32.65</c:v>
                </c:pt>
                <c:pt idx="10">
                  <c:v>41.240000000000009</c:v>
                </c:pt>
                <c:pt idx="11">
                  <c:v>49.83</c:v>
                </c:pt>
                <c:pt idx="12">
                  <c:v>66.183333333332996</c:v>
                </c:pt>
                <c:pt idx="13">
                  <c:v>74.773333333333099</c:v>
                </c:pt>
                <c:pt idx="14">
                  <c:v>98.89</c:v>
                </c:pt>
              </c:numCache>
            </c:numRef>
          </c:val>
        </c:ser>
        <c:ser>
          <c:idx val="3"/>
          <c:order val="2"/>
          <c:tx>
            <c:strRef>
              <c:f>Bags!$E$50</c:f>
              <c:strCache>
                <c:ptCount val="1"/>
                <c:pt idx="0">
                  <c:v>NaCl in Bag</c:v>
                </c:pt>
              </c:strCache>
            </c:strRef>
          </c:tx>
          <c:spPr>
            <a:ln w="38100">
              <a:solidFill>
                <a:srgbClr val="000000"/>
              </a:solidFill>
              <a:prstDash val="solid"/>
            </a:ln>
          </c:spPr>
          <c:marker>
            <c:symbol val="none"/>
          </c:marker>
          <c:cat>
            <c:numRef>
              <c:f>Bags!$B$51:$B$65</c:f>
              <c:numCache>
                <c:formatCode>0.000</c:formatCode>
                <c:ptCount val="15"/>
                <c:pt idx="0" formatCode="0.0000">
                  <c:v>1.1200000000000033E-2</c:v>
                </c:pt>
                <c:pt idx="1">
                  <c:v>5.6000000000000001E-2</c:v>
                </c:pt>
                <c:pt idx="2" formatCode="0.00">
                  <c:v>7.8125E-2</c:v>
                </c:pt>
                <c:pt idx="3" formatCode="0.00">
                  <c:v>0.15625000000000042</c:v>
                </c:pt>
                <c:pt idx="4">
                  <c:v>0.28000000000000008</c:v>
                </c:pt>
                <c:pt idx="5" formatCode="0.00">
                  <c:v>0.31250000000000078</c:v>
                </c:pt>
                <c:pt idx="6">
                  <c:v>0.62500000000000167</c:v>
                </c:pt>
                <c:pt idx="7" formatCode="0.00">
                  <c:v>1.25</c:v>
                </c:pt>
                <c:pt idx="8" formatCode="0.0">
                  <c:v>1.4</c:v>
                </c:pt>
                <c:pt idx="9" formatCode="0.0">
                  <c:v>2.5</c:v>
                </c:pt>
                <c:pt idx="10" formatCode="0">
                  <c:v>5</c:v>
                </c:pt>
                <c:pt idx="11" formatCode="0">
                  <c:v>7</c:v>
                </c:pt>
                <c:pt idx="12" formatCode="0">
                  <c:v>10</c:v>
                </c:pt>
                <c:pt idx="13" formatCode="0">
                  <c:v>20</c:v>
                </c:pt>
                <c:pt idx="14" formatCode="0">
                  <c:v>35</c:v>
                </c:pt>
              </c:numCache>
            </c:numRef>
          </c:cat>
          <c:val>
            <c:numRef>
              <c:f>Bags!$E$51:$E$65</c:f>
              <c:numCache>
                <c:formatCode>0.00</c:formatCode>
                <c:ptCount val="15"/>
                <c:pt idx="0">
                  <c:v>0</c:v>
                </c:pt>
                <c:pt idx="1">
                  <c:v>0</c:v>
                </c:pt>
                <c:pt idx="2">
                  <c:v>0</c:v>
                </c:pt>
                <c:pt idx="3">
                  <c:v>2.5</c:v>
                </c:pt>
                <c:pt idx="4">
                  <c:v>2.9149999999999987</c:v>
                </c:pt>
                <c:pt idx="5">
                  <c:v>3.3299999999999987</c:v>
                </c:pt>
                <c:pt idx="6">
                  <c:v>19.170000000000005</c:v>
                </c:pt>
                <c:pt idx="7">
                  <c:v>47.5</c:v>
                </c:pt>
                <c:pt idx="8">
                  <c:v>63.055</c:v>
                </c:pt>
                <c:pt idx="9">
                  <c:v>78.61</c:v>
                </c:pt>
                <c:pt idx="10">
                  <c:v>93.33</c:v>
                </c:pt>
                <c:pt idx="11">
                  <c:v>96.664999999999992</c:v>
                </c:pt>
                <c:pt idx="12">
                  <c:v>100</c:v>
                </c:pt>
                <c:pt idx="13">
                  <c:v>100</c:v>
                </c:pt>
                <c:pt idx="14">
                  <c:v>100</c:v>
                </c:pt>
              </c:numCache>
            </c:numRef>
          </c:val>
        </c:ser>
        <c:marker val="1"/>
        <c:axId val="93611520"/>
        <c:axId val="93613440"/>
      </c:lineChart>
      <c:catAx>
        <c:axId val="93611520"/>
        <c:scaling>
          <c:orientation val="minMax"/>
        </c:scaling>
        <c:axPos val="b"/>
        <c:title>
          <c:tx>
            <c:rich>
              <a:bodyPr/>
              <a:lstStyle/>
              <a:p>
                <a:pPr>
                  <a:defRPr sz="1400" b="1" i="0" u="none" strike="noStrike" baseline="0">
                    <a:solidFill>
                      <a:srgbClr val="000000"/>
                    </a:solidFill>
                    <a:latin typeface="Arial"/>
                    <a:ea typeface="Arial"/>
                    <a:cs typeface="Arial"/>
                  </a:defRPr>
                </a:pPr>
                <a:r>
                  <a:rPr lang="en-US" sz="1400"/>
                  <a:t>Concentration (%)</a:t>
                </a:r>
              </a:p>
            </c:rich>
          </c:tx>
          <c:layout>
            <c:manualLayout>
              <c:xMode val="edge"/>
              <c:yMode val="edge"/>
              <c:x val="0.45061043285238622"/>
              <c:y val="0.95269168026101381"/>
            </c:manualLayout>
          </c:layout>
          <c:spPr>
            <a:noFill/>
            <a:ln w="25400">
              <a:noFill/>
            </a:ln>
          </c:spPr>
        </c:title>
        <c:numFmt formatCode="0.0000" sourceLinked="1"/>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93613440"/>
        <c:crosses val="autoZero"/>
        <c:auto val="1"/>
        <c:lblAlgn val="ctr"/>
        <c:lblOffset val="100"/>
        <c:tickLblSkip val="1"/>
        <c:tickMarkSkip val="1"/>
      </c:catAx>
      <c:valAx>
        <c:axId val="93613440"/>
        <c:scaling>
          <c:orientation val="minMax"/>
          <c:max val="100"/>
        </c:scaling>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a:t>% Dead</a:t>
                </a:r>
              </a:p>
            </c:rich>
          </c:tx>
          <c:layout>
            <c:manualLayout>
              <c:xMode val="edge"/>
              <c:yMode val="edge"/>
              <c:x val="0"/>
              <c:y val="0.44045676998368838"/>
            </c:manualLayout>
          </c:layout>
          <c:spPr>
            <a:noFill/>
            <a:ln w="25400">
              <a:noFill/>
            </a:ln>
          </c:spPr>
        </c:title>
        <c:numFmt formatCode="0" sourceLinked="0"/>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93611520"/>
        <c:crosses val="autoZero"/>
        <c:crossBetween val="between"/>
      </c:valAx>
      <c:spPr>
        <a:noFill/>
        <a:ln w="12700">
          <a:solidFill>
            <a:srgbClr val="808080"/>
          </a:solidFill>
          <a:prstDash val="solid"/>
        </a:ln>
      </c:spPr>
    </c:plotArea>
    <c:legend>
      <c:legendPos val="r"/>
      <c:layout>
        <c:manualLayout>
          <c:xMode val="edge"/>
          <c:yMode val="edge"/>
          <c:x val="0.14761376248612709"/>
          <c:y val="0.11908646003262642"/>
          <c:w val="0.19052904180540192"/>
          <c:h val="0.17346383904295867"/>
        </c:manualLayout>
      </c:layout>
      <c:spPr>
        <a:solidFill>
          <a:srgbClr val="FFFFFF"/>
        </a:solidFill>
        <a:ln w="3175">
          <a:solidFill>
            <a:srgbClr val="000000"/>
          </a:solidFill>
          <a:prstDash val="solid"/>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3" fontAlgn="auto">
              <a:spcBef>
                <a:spcPts val="0"/>
              </a:spcBef>
              <a:spcAft>
                <a:spcPts val="0"/>
              </a:spcAft>
              <a:defRPr sz="1200">
                <a:latin typeface="Segoe UI" pitchFamily="34" charset="0"/>
              </a:defRPr>
            </a:lvl1pPr>
          </a:lstStyle>
          <a:p>
            <a:pPr>
              <a:defRPr/>
            </a:pPr>
            <a:r>
              <a:rPr lang="en-US"/>
              <a:t>US CIO Summit Spring 2010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14363" fontAlgn="auto">
              <a:spcBef>
                <a:spcPts val="0"/>
              </a:spcBef>
              <a:spcAft>
                <a:spcPts val="0"/>
              </a:spcAft>
              <a:defRPr sz="1200">
                <a:latin typeface="Segoe UI" pitchFamily="34" charset="0"/>
              </a:defRPr>
            </a:lvl1pPr>
          </a:lstStyle>
          <a:p>
            <a:pPr>
              <a:defRPr/>
            </a:pPr>
            <a:fld id="{C1062683-598B-4D2C-8C04-FE7320AF9586}" type="datetimeFigureOut">
              <a:rPr lang="en-US"/>
              <a:pPr>
                <a:defRPr/>
              </a:pPr>
              <a:t>4/4/2012</a:t>
            </a:fld>
            <a:endParaRPr lang="en-US" dirty="0"/>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defTabSz="914363" fontAlgn="auto">
              <a:spcBef>
                <a:spcPts val="0"/>
              </a:spcBef>
              <a:spcAft>
                <a:spcPts val="0"/>
              </a:spcAft>
              <a:defRPr sz="500">
                <a:solidFill>
                  <a:srgbClr val="000000"/>
                </a:solidFill>
                <a:latin typeface="Segoe UI" pitchFamily="34" charset="0"/>
              </a:defRPr>
            </a:lvl1pPr>
          </a:lstStyle>
          <a:p>
            <a:pPr>
              <a:defRPr/>
            </a:pPr>
            <a:r>
              <a:rPr lang="en-US"/>
              <a:t>© 2010 Microsoft Corporation. All rights reserved. Microsoft, Windows, Windows Vista and other product names are or may be registered trademarks and/or trademarks in the U.S. and/or other countries.</a:t>
            </a:r>
          </a:p>
          <a:p>
            <a:pPr>
              <a:defRPr/>
            </a:pPr>
            <a:r>
              <a:rPr lang="en-US"/>
              <a:t>The information herein is for informational purposes only and represents the current view of Microsoft Corporation as of the date of this presentation.  Because Microsoft must respond to changing market </a:t>
            </a:r>
            <a:br>
              <a:rPr lang="en-US"/>
            </a:br>
            <a:r>
              <a:rPr lang="en-US"/>
              <a:t>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400" y="8685213"/>
            <a:ext cx="608013" cy="457200"/>
          </a:xfrm>
          <a:prstGeom prst="rect">
            <a:avLst/>
          </a:prstGeom>
        </p:spPr>
        <p:txBody>
          <a:bodyPr vert="horz" lIns="91440" tIns="45720" rIns="91440" bIns="45720" rtlCol="0" anchor="b"/>
          <a:lstStyle>
            <a:lvl1pPr algn="r" defTabSz="914363" fontAlgn="auto">
              <a:spcBef>
                <a:spcPts val="0"/>
              </a:spcBef>
              <a:spcAft>
                <a:spcPts val="0"/>
              </a:spcAft>
              <a:defRPr sz="1200">
                <a:latin typeface="Segoe UI" pitchFamily="34" charset="0"/>
              </a:defRPr>
            </a:lvl1pPr>
          </a:lstStyle>
          <a:p>
            <a:pPr>
              <a:defRPr/>
            </a:pPr>
            <a:fld id="{05E0108C-7FEB-4459-AB23-87C3F53C59A8}"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3" fontAlgn="auto">
              <a:spcBef>
                <a:spcPts val="0"/>
              </a:spcBef>
              <a:spcAft>
                <a:spcPts val="0"/>
              </a:spcAft>
              <a:defRPr sz="1200">
                <a:latin typeface="Segoe UI" pitchFamily="34" charset="0"/>
              </a:defRPr>
            </a:lvl1pPr>
          </a:lstStyle>
          <a:p>
            <a:pPr>
              <a:defRPr/>
            </a:pPr>
            <a:r>
              <a:rPr lang="en-US"/>
              <a:t>US CIO Summit Spring 2010</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63" fontAlgn="auto">
              <a:spcBef>
                <a:spcPts val="0"/>
              </a:spcBef>
              <a:spcAft>
                <a:spcPts val="0"/>
              </a:spcAft>
              <a:defRPr sz="1200">
                <a:latin typeface="Segoe UI" pitchFamily="34" charset="0"/>
              </a:defRPr>
            </a:lvl1pPr>
          </a:lstStyle>
          <a:p>
            <a:pPr>
              <a:defRPr/>
            </a:pPr>
            <a:fld id="{1BC5DF62-430F-41CF-8AD0-84475D90A120}" type="datetimeFigureOut">
              <a:rPr lang="en-US"/>
              <a:pPr>
                <a:defRPr/>
              </a:pPr>
              <a:t>4/4/2012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defTabSz="914363" fontAlgn="auto">
              <a:spcBef>
                <a:spcPts val="0"/>
              </a:spcBef>
              <a:spcAft>
                <a:spcPts val="0"/>
              </a:spcAft>
              <a:defRPr sz="500">
                <a:solidFill>
                  <a:srgbClr val="000000"/>
                </a:solidFill>
                <a:latin typeface="Segoe UI" pitchFamily="34" charset="0"/>
              </a:defRPr>
            </a:lvl1pPr>
          </a:lstStyle>
          <a:p>
            <a:pPr>
              <a:defRPr/>
            </a:pPr>
            <a:r>
              <a:rPr lang="en-US"/>
              <a:t>© 2010 Microsoft Corporation. All rights reserved. Microsoft, Windows, Windows Vista and other product names are or may be registered trademarks and/or trademarks in the U.S. and/or other countries.</a:t>
            </a:r>
          </a:p>
          <a:p>
            <a:pPr>
              <a:defRPr/>
            </a:pPr>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200" y="8685213"/>
            <a:ext cx="684213" cy="457200"/>
          </a:xfrm>
          <a:prstGeom prst="rect">
            <a:avLst/>
          </a:prstGeom>
        </p:spPr>
        <p:txBody>
          <a:bodyPr vert="horz" lIns="91440" tIns="45720" rIns="91440" bIns="45720" rtlCol="0" anchor="b"/>
          <a:lstStyle>
            <a:lvl1pPr algn="r" defTabSz="914363" fontAlgn="auto">
              <a:spcBef>
                <a:spcPts val="0"/>
              </a:spcBef>
              <a:spcAft>
                <a:spcPts val="0"/>
              </a:spcAft>
              <a:defRPr sz="1200">
                <a:latin typeface="Segoe UI" pitchFamily="34" charset="0"/>
              </a:defRPr>
            </a:lvl1pPr>
          </a:lstStyle>
          <a:p>
            <a:pPr>
              <a:defRPr/>
            </a:pPr>
            <a:fld id="{7A6A5316-6008-42CA-9B8B-1AA48D6B9B2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912813" rtl="0" eaLnBrk="0" fontAlgn="base" hangingPunct="0">
      <a:lnSpc>
        <a:spcPct val="90000"/>
      </a:lnSpc>
      <a:spcBef>
        <a:spcPct val="30000"/>
      </a:spcBef>
      <a:spcAft>
        <a:spcPts val="338"/>
      </a:spcAft>
      <a:defRPr sz="900" kern="1200">
        <a:solidFill>
          <a:schemeClr val="tx1"/>
        </a:solidFill>
        <a:latin typeface="Segoe UI" pitchFamily="34" charset="0"/>
        <a:ea typeface="+mn-ea"/>
        <a:cs typeface="+mn-cs"/>
      </a:defRPr>
    </a:lvl1pPr>
    <a:lvl2pPr marL="212725" indent="-104775" algn="l" defTabSz="912813" rtl="0" eaLnBrk="0" fontAlgn="base" hangingPunct="0">
      <a:lnSpc>
        <a:spcPct val="90000"/>
      </a:lnSpc>
      <a:spcBef>
        <a:spcPct val="30000"/>
      </a:spcBef>
      <a:spcAft>
        <a:spcPts val="338"/>
      </a:spcAft>
      <a:buFont typeface="Arial" pitchFamily="34" charset="0"/>
      <a:buChar char="•"/>
      <a:defRPr sz="900" kern="1200">
        <a:solidFill>
          <a:schemeClr val="tx1"/>
        </a:solidFill>
        <a:latin typeface="Segoe UI" pitchFamily="34" charset="0"/>
        <a:ea typeface="+mn-ea"/>
        <a:cs typeface="+mn-cs"/>
      </a:defRPr>
    </a:lvl2pPr>
    <a:lvl3pPr marL="327025" indent="-114300" algn="l" defTabSz="912813" rtl="0" eaLnBrk="0" fontAlgn="base" hangingPunct="0">
      <a:lnSpc>
        <a:spcPct val="90000"/>
      </a:lnSpc>
      <a:spcBef>
        <a:spcPct val="30000"/>
      </a:spcBef>
      <a:spcAft>
        <a:spcPts val="338"/>
      </a:spcAft>
      <a:buFont typeface="Arial" pitchFamily="34" charset="0"/>
      <a:buChar char="•"/>
      <a:defRPr sz="900" kern="1200">
        <a:solidFill>
          <a:schemeClr val="tx1"/>
        </a:solidFill>
        <a:latin typeface="Segoe UI" pitchFamily="34" charset="0"/>
        <a:ea typeface="+mn-ea"/>
        <a:cs typeface="+mn-cs"/>
      </a:defRPr>
    </a:lvl3pPr>
    <a:lvl4pPr marL="482600" indent="-146050" algn="l" defTabSz="912813" rtl="0" eaLnBrk="0" fontAlgn="base" hangingPunct="0">
      <a:lnSpc>
        <a:spcPct val="90000"/>
      </a:lnSpc>
      <a:spcBef>
        <a:spcPct val="30000"/>
      </a:spcBef>
      <a:spcAft>
        <a:spcPts val="338"/>
      </a:spcAft>
      <a:buFont typeface="Arial" pitchFamily="34" charset="0"/>
      <a:buChar char="•"/>
      <a:defRPr sz="900" kern="1200">
        <a:solidFill>
          <a:schemeClr val="tx1"/>
        </a:solidFill>
        <a:latin typeface="Segoe UI" pitchFamily="34" charset="0"/>
        <a:ea typeface="+mn-ea"/>
        <a:cs typeface="+mn-cs"/>
      </a:defRPr>
    </a:lvl4pPr>
    <a:lvl5pPr marL="614363" indent="-114300" algn="l" defTabSz="912813" rtl="0" eaLnBrk="0" fontAlgn="base" hangingPunct="0">
      <a:lnSpc>
        <a:spcPct val="90000"/>
      </a:lnSpc>
      <a:spcBef>
        <a:spcPct val="30000"/>
      </a:spcBef>
      <a:spcAft>
        <a:spcPts val="338"/>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8CAC8CFB-D2E0-482A-8CFC-3DBCC128C16E}" type="slidenum">
              <a:rPr lang="en-US" smtClean="0">
                <a:solidFill>
                  <a:srgbClr val="000000"/>
                </a:solidFill>
                <a:ea typeface="MS PGothic" pitchFamily="34" charset="-128"/>
              </a:rPr>
              <a:pPr defTabSz="912813" fontAlgn="base">
                <a:spcBef>
                  <a:spcPct val="0"/>
                </a:spcBef>
                <a:spcAft>
                  <a:spcPct val="0"/>
                </a:spcAft>
              </a:pPr>
              <a:t>2</a:t>
            </a:fld>
            <a:endParaRPr lang="en-US" smtClean="0">
              <a:solidFill>
                <a:srgbClr val="000000"/>
              </a:solidFill>
              <a:ea typeface="MS PGothic" pitchFamily="34" charset="-128"/>
            </a:endParaRPr>
          </a:p>
        </p:txBody>
      </p:sp>
      <p:sp>
        <p:nvSpPr>
          <p:cNvPr id="112643" name="AutoShape 2"/>
          <p:cNvSpPr>
            <a:spLocks noGrp="1" noRot="1" noChangeAspect="1" noChangeArrowheads="1" noTextEdit="1"/>
          </p:cNvSpPr>
          <p:nvPr>
            <p:ph type="sldImg"/>
          </p:nvPr>
        </p:nvSpPr>
        <p:spPr bwMode="auto">
          <a:xfrm>
            <a:off x="1127125" y="798513"/>
            <a:ext cx="4603750" cy="3452812"/>
          </a:xfrm>
          <a:noFill/>
          <a:ln>
            <a:solidFill>
              <a:srgbClr val="000000"/>
            </a:solidFill>
            <a:miter lim="800000"/>
            <a:headEnd/>
            <a:tailEnd/>
          </a:ln>
        </p:spPr>
      </p:sp>
      <p:sp>
        <p:nvSpPr>
          <p:cNvPr id="112644" name="Rectangle 3"/>
          <p:cNvSpPr>
            <a:spLocks noGrp="1" noChangeArrowheads="1"/>
          </p:cNvSpPr>
          <p:nvPr>
            <p:ph type="body" idx="1"/>
          </p:nvPr>
        </p:nvSpPr>
        <p:spPr bwMode="auto">
          <a:xfrm>
            <a:off x="914400" y="4570413"/>
            <a:ext cx="5029200" cy="3605212"/>
          </a:xfrm>
          <a:solidFill>
            <a:srgbClr val="FFFFFF"/>
          </a:solidFill>
        </p:spPr>
        <p:txBody>
          <a:bodyPr wrap="square" lIns="89513" tIns="44756" rIns="89513" bIns="44756" numCol="1" anchor="t" anchorCtr="0" compatLnSpc="1">
            <a:prstTxWarp prst="textNoShape">
              <a:avLst/>
            </a:prstTxWarp>
          </a:bodyPr>
          <a:lstStyle/>
          <a:p>
            <a:pPr eaLnBrk="1" hangingPunct="1">
              <a:spcBef>
                <a:spcPct val="0"/>
              </a:spcBef>
            </a:pPr>
            <a:endParaRPr lang="en-US" sz="1000" smtClean="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FE2857DE-80AE-4906-9ECD-64DA37C2EC84}" type="slidenum">
              <a:rPr lang="en-US" smtClean="0">
                <a:latin typeface="Gill Sans"/>
                <a:sym typeface="Gill Sans"/>
              </a:rPr>
              <a:pPr defTabSz="912813" fontAlgn="base">
                <a:spcBef>
                  <a:spcPct val="0"/>
                </a:spcBef>
                <a:spcAft>
                  <a:spcPct val="0"/>
                </a:spcAft>
              </a:pPr>
              <a:t>12</a:t>
            </a:fld>
            <a:endParaRPr lang="en-US" smtClean="0">
              <a:latin typeface="Gill Sans"/>
              <a:sym typeface="Gill Sans"/>
            </a:endParaRP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1F3327DB-1F19-4728-B254-FBCCA6142BE0}" type="slidenum">
              <a:rPr lang="en-US" smtClean="0">
                <a:latin typeface="Gill Sans"/>
                <a:sym typeface="Gill Sans"/>
              </a:rPr>
              <a:pPr defTabSz="912813" fontAlgn="base">
                <a:spcBef>
                  <a:spcPct val="0"/>
                </a:spcBef>
                <a:spcAft>
                  <a:spcPct val="0"/>
                </a:spcAft>
              </a:pPr>
              <a:t>13</a:t>
            </a:fld>
            <a:endParaRPr lang="en-US" smtClean="0">
              <a:latin typeface="Gill Sans"/>
              <a:sym typeface="Gill Sans"/>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CDA8E815-6003-47F9-A8F0-C6FF51396A42}" type="slidenum">
              <a:rPr lang="en-US" smtClean="0">
                <a:latin typeface="Gill Sans"/>
                <a:sym typeface="Gill Sans"/>
              </a:rPr>
              <a:pPr defTabSz="912813" fontAlgn="base">
                <a:spcBef>
                  <a:spcPct val="0"/>
                </a:spcBef>
                <a:spcAft>
                  <a:spcPct val="0"/>
                </a:spcAft>
              </a:pPr>
              <a:t>14</a:t>
            </a:fld>
            <a:endParaRPr lang="en-US" smtClean="0">
              <a:latin typeface="Gill Sans"/>
              <a:sym typeface="Gill Sans"/>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171EBE9E-832A-40E7-A629-996B22DE149A}" type="slidenum">
              <a:rPr lang="en-US" smtClean="0">
                <a:latin typeface="Gill Sans"/>
                <a:sym typeface="Gill Sans"/>
              </a:rPr>
              <a:pPr defTabSz="912813" fontAlgn="base">
                <a:spcBef>
                  <a:spcPct val="0"/>
                </a:spcBef>
                <a:spcAft>
                  <a:spcPct val="0"/>
                </a:spcAft>
              </a:pPr>
              <a:t>15</a:t>
            </a:fld>
            <a:endParaRPr lang="en-US" smtClean="0">
              <a:latin typeface="Gill Sans"/>
              <a:sym typeface="Gill Sans"/>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2"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6A6C6ADE-CF91-40ED-984B-509A82C048A4}" type="slidenum">
              <a:rPr lang="en-US" smtClean="0">
                <a:latin typeface="Gill Sans"/>
                <a:sym typeface="Gill Sans"/>
              </a:rPr>
              <a:pPr defTabSz="912813" fontAlgn="base">
                <a:spcBef>
                  <a:spcPct val="0"/>
                </a:spcBef>
                <a:spcAft>
                  <a:spcPct val="0"/>
                </a:spcAft>
              </a:pPr>
              <a:t>16</a:t>
            </a:fld>
            <a:endParaRPr lang="en-US" smtClean="0">
              <a:latin typeface="Gill Sans"/>
              <a:sym typeface="Gill Sans"/>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6"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3A477FA4-B162-461E-BDAC-B6EDDDEDB8A4}" type="slidenum">
              <a:rPr lang="en-US" smtClean="0">
                <a:latin typeface="Gill Sans"/>
                <a:sym typeface="Gill Sans"/>
              </a:rPr>
              <a:pPr defTabSz="912813" fontAlgn="base">
                <a:spcBef>
                  <a:spcPct val="0"/>
                </a:spcBef>
                <a:spcAft>
                  <a:spcPct val="0"/>
                </a:spcAft>
              </a:pPr>
              <a:t>17</a:t>
            </a:fld>
            <a:endParaRPr lang="en-US" smtClean="0">
              <a:latin typeface="Gill Sans"/>
              <a:sym typeface="Gill Sans"/>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3B14F97E-8123-4B04-BECC-64BAEDFF0936}" type="slidenum">
              <a:rPr lang="en-US" smtClean="0">
                <a:latin typeface="Gill Sans"/>
                <a:sym typeface="Gill Sans"/>
              </a:rPr>
              <a:pPr defTabSz="912813" fontAlgn="base">
                <a:spcBef>
                  <a:spcPct val="0"/>
                </a:spcBef>
                <a:spcAft>
                  <a:spcPct val="0"/>
                </a:spcAft>
              </a:pPr>
              <a:t>18</a:t>
            </a:fld>
            <a:endParaRPr lang="en-US" smtClean="0">
              <a:latin typeface="Gill Sans"/>
              <a:sym typeface="Gill Sans"/>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FB6BC4DD-ED12-4E67-933C-3740F859052B}" type="slidenum">
              <a:rPr lang="en-US" smtClean="0">
                <a:latin typeface="Gill Sans"/>
                <a:sym typeface="Gill Sans"/>
              </a:rPr>
              <a:pPr defTabSz="912813" fontAlgn="base">
                <a:spcBef>
                  <a:spcPct val="0"/>
                </a:spcBef>
                <a:spcAft>
                  <a:spcPct val="0"/>
                </a:spcAft>
              </a:pPr>
              <a:t>19</a:t>
            </a:fld>
            <a:endParaRPr lang="en-US" smtClean="0">
              <a:latin typeface="Gill Sans"/>
              <a:sym typeface="Gill Sans"/>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1985B01B-758D-46E9-9D81-9D5BA1A068C1}" type="slidenum">
              <a:rPr lang="en-US" smtClean="0">
                <a:latin typeface="Gill Sans"/>
                <a:sym typeface="Gill Sans"/>
              </a:rPr>
              <a:pPr defTabSz="912813" fontAlgn="base">
                <a:spcBef>
                  <a:spcPct val="0"/>
                </a:spcBef>
                <a:spcAft>
                  <a:spcPct val="0"/>
                </a:spcAft>
              </a:pPr>
              <a:t>20</a:t>
            </a:fld>
            <a:endParaRPr lang="en-US" smtClean="0">
              <a:latin typeface="Gill Sans"/>
              <a:sym typeface="Gill Sans"/>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ACC69110-28DF-4A34-8955-FDFE03B172A2}" type="slidenum">
              <a:rPr lang="en-US" smtClean="0">
                <a:latin typeface="Gill Sans"/>
                <a:sym typeface="Gill Sans"/>
              </a:rPr>
              <a:pPr defTabSz="912813" fontAlgn="base">
                <a:spcBef>
                  <a:spcPct val="0"/>
                </a:spcBef>
                <a:spcAft>
                  <a:spcPct val="0"/>
                </a:spcAft>
              </a:pPr>
              <a:t>21</a:t>
            </a:fld>
            <a:endParaRPr lang="en-US" smtClean="0">
              <a:latin typeface="Gill Sans"/>
              <a:sym typeface="Gill Sans"/>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6"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wrap="square" lIns="90559" tIns="45280" rIns="90559" bIns="45280" numCol="1" anchorCtr="0" compatLnSpc="1">
            <a:prstTxWarp prst="textNoShape">
              <a:avLst/>
            </a:prstTxWarp>
          </a:bodyPr>
          <a:lstStyle/>
          <a:p>
            <a:pPr defTabSz="912813" fontAlgn="base">
              <a:spcBef>
                <a:spcPct val="0"/>
              </a:spcBef>
              <a:spcAft>
                <a:spcPct val="0"/>
              </a:spcAft>
            </a:pPr>
            <a:fld id="{62C0912C-2B39-4D61-A420-1079E10AA83F}" type="slidenum">
              <a:rPr lang="en-US" smtClean="0">
                <a:solidFill>
                  <a:srgbClr val="000000"/>
                </a:solidFill>
                <a:latin typeface="Arial" pitchFamily="34" charset="0"/>
                <a:ea typeface="MS PGothic" pitchFamily="34" charset="-128"/>
              </a:rPr>
              <a:pPr defTabSz="912813" fontAlgn="base">
                <a:spcBef>
                  <a:spcPct val="0"/>
                </a:spcBef>
                <a:spcAft>
                  <a:spcPct val="0"/>
                </a:spcAft>
              </a:pPr>
              <a:t>3</a:t>
            </a:fld>
            <a:endParaRPr lang="en-US" smtClean="0">
              <a:solidFill>
                <a:srgbClr val="000000"/>
              </a:solidFill>
              <a:latin typeface="Arial" pitchFamily="34" charset="0"/>
              <a:ea typeface="MS PGothic" pitchFamily="34" charset="-128"/>
            </a:endParaRPr>
          </a:p>
        </p:txBody>
      </p:sp>
      <p:sp>
        <p:nvSpPr>
          <p:cNvPr id="11366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307975" indent="-225425" eaLnBrk="1" hangingPunct="1">
              <a:spcBef>
                <a:spcPts val="413"/>
              </a:spcBef>
            </a:pPr>
            <a:endParaRPr lang="en-US" smtClean="0">
              <a:solidFill>
                <a:srgbClr val="000000"/>
              </a:solidFill>
              <a:latin typeface="Lucida Grande"/>
              <a:sym typeface="Lucida Grand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FAF7431D-3F52-4FBB-8E0E-39F163056CE8}" type="slidenum">
              <a:rPr lang="en-US" smtClean="0">
                <a:latin typeface="Gill Sans"/>
                <a:sym typeface="Gill Sans"/>
              </a:rPr>
              <a:pPr defTabSz="912813" fontAlgn="base">
                <a:spcBef>
                  <a:spcPct val="0"/>
                </a:spcBef>
                <a:spcAft>
                  <a:spcPct val="0"/>
                </a:spcAft>
              </a:pPr>
              <a:t>22</a:t>
            </a:fld>
            <a:endParaRPr lang="en-US" smtClean="0">
              <a:latin typeface="Gill Sans"/>
              <a:sym typeface="Gill San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2100"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EED5D1AE-1E54-4C7F-9894-C507111EFD27}" type="slidenum">
              <a:rPr lang="en-US" smtClean="0">
                <a:latin typeface="Gill Sans"/>
                <a:sym typeface="Gill Sans"/>
              </a:rPr>
              <a:pPr defTabSz="912813" fontAlgn="base">
                <a:spcBef>
                  <a:spcPct val="0"/>
                </a:spcBef>
                <a:spcAft>
                  <a:spcPct val="0"/>
                </a:spcAft>
              </a:pPr>
              <a:t>23</a:t>
            </a:fld>
            <a:endParaRPr lang="en-US" smtClean="0">
              <a:latin typeface="Gill Sans"/>
              <a:sym typeface="Gill Sans"/>
            </a:endParaRPr>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24"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55B46A32-2004-460D-9F75-C62495B49208}" type="slidenum">
              <a:rPr lang="en-US" smtClean="0">
                <a:latin typeface="Gill Sans"/>
                <a:sym typeface="Gill Sans"/>
              </a:rPr>
              <a:pPr defTabSz="912813" fontAlgn="base">
                <a:spcBef>
                  <a:spcPct val="0"/>
                </a:spcBef>
                <a:spcAft>
                  <a:spcPct val="0"/>
                </a:spcAft>
              </a:pPr>
              <a:t>24</a:t>
            </a:fld>
            <a:endParaRPr lang="en-US" smtClean="0">
              <a:latin typeface="Gill Sans"/>
              <a:sym typeface="Gill San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4148"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BD9BEB94-88B9-45A1-9BC4-3CD0F1803379}" type="slidenum">
              <a:rPr lang="en-US" smtClean="0">
                <a:latin typeface="Gill Sans"/>
                <a:sym typeface="Gill Sans"/>
              </a:rPr>
              <a:pPr defTabSz="912813" fontAlgn="base">
                <a:spcBef>
                  <a:spcPct val="0"/>
                </a:spcBef>
                <a:spcAft>
                  <a:spcPct val="0"/>
                </a:spcAft>
              </a:pPr>
              <a:t>25</a:t>
            </a:fld>
            <a:endParaRPr lang="en-US" smtClean="0">
              <a:latin typeface="Gill Sans"/>
              <a:sym typeface="Gill Sans"/>
            </a:endParaRPr>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2"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36C92608-1E46-4F38-BEE1-703F34B79FB1}" type="slidenum">
              <a:rPr lang="en-US" smtClean="0">
                <a:latin typeface="Gill Sans"/>
                <a:sym typeface="Gill Sans"/>
              </a:rPr>
              <a:pPr defTabSz="912813" fontAlgn="base">
                <a:spcBef>
                  <a:spcPct val="0"/>
                </a:spcBef>
                <a:spcAft>
                  <a:spcPct val="0"/>
                </a:spcAft>
              </a:pPr>
              <a:t>26</a:t>
            </a:fld>
            <a:endParaRPr lang="en-US" smtClean="0">
              <a:latin typeface="Gill Sans"/>
              <a:sym typeface="Gill Sans"/>
            </a:endParaRPr>
          </a:p>
        </p:txBody>
      </p:sp>
      <p:sp>
        <p:nvSpPr>
          <p:cNvPr id="1361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6"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80851037-3FD8-4AE4-9AB6-C442A38808C6}" type="slidenum">
              <a:rPr lang="en-US" smtClean="0">
                <a:latin typeface="Gill Sans"/>
                <a:sym typeface="Gill Sans"/>
              </a:rPr>
              <a:pPr defTabSz="912813" fontAlgn="base">
                <a:spcBef>
                  <a:spcPct val="0"/>
                </a:spcBef>
                <a:spcAft>
                  <a:spcPct val="0"/>
                </a:spcAft>
              </a:pPr>
              <a:t>27</a:t>
            </a:fld>
            <a:endParaRPr lang="en-US" smtClean="0">
              <a:latin typeface="Gill Sans"/>
              <a:sym typeface="Gill Sans"/>
            </a:endParaRPr>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7220"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9ED92086-997E-45EB-BAF8-562077FF9D37}" type="slidenum">
              <a:rPr lang="en-US" smtClean="0">
                <a:latin typeface="Gill Sans"/>
                <a:sym typeface="Gill Sans"/>
              </a:rPr>
              <a:pPr defTabSz="912813" fontAlgn="base">
                <a:spcBef>
                  <a:spcPct val="0"/>
                </a:spcBef>
                <a:spcAft>
                  <a:spcPct val="0"/>
                </a:spcAft>
              </a:pPr>
              <a:t>28</a:t>
            </a:fld>
            <a:endParaRPr lang="en-US" smtClean="0">
              <a:latin typeface="Gill Sans"/>
              <a:sym typeface="Gill Sans"/>
            </a:endParaRP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4"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25DD58DA-2B6C-4C92-867E-2BAF5D69F404}" type="slidenum">
              <a:rPr lang="en-US" smtClean="0">
                <a:latin typeface="Gill Sans"/>
                <a:sym typeface="Gill Sans"/>
              </a:rPr>
              <a:pPr defTabSz="912813" fontAlgn="base">
                <a:spcBef>
                  <a:spcPct val="0"/>
                </a:spcBef>
                <a:spcAft>
                  <a:spcPct val="0"/>
                </a:spcAft>
              </a:pPr>
              <a:t>29</a:t>
            </a:fld>
            <a:endParaRPr lang="en-US" smtClean="0">
              <a:latin typeface="Gill Sans"/>
              <a:sym typeface="Gill Sans"/>
            </a:endParaRPr>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9268"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064044D8-42B9-430D-B19F-07B29B73AAC4}" type="slidenum">
              <a:rPr lang="en-US" smtClean="0">
                <a:latin typeface="Gill Sans"/>
                <a:sym typeface="Gill Sans"/>
              </a:rPr>
              <a:pPr defTabSz="912813" fontAlgn="base">
                <a:spcBef>
                  <a:spcPct val="0"/>
                </a:spcBef>
                <a:spcAft>
                  <a:spcPct val="0"/>
                </a:spcAft>
              </a:pPr>
              <a:t>30</a:t>
            </a:fld>
            <a:endParaRPr lang="en-US" smtClean="0">
              <a:latin typeface="Gill Sans"/>
              <a:sym typeface="Gill Sans"/>
            </a:endParaRPr>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2"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E96A6EE9-8689-405A-BA4B-974CF4D1ED4C}" type="slidenum">
              <a:rPr lang="en-US" smtClean="0">
                <a:latin typeface="Gill Sans"/>
                <a:sym typeface="Gill Sans"/>
              </a:rPr>
              <a:pPr defTabSz="912813" fontAlgn="base">
                <a:spcBef>
                  <a:spcPct val="0"/>
                </a:spcBef>
                <a:spcAft>
                  <a:spcPct val="0"/>
                </a:spcAft>
              </a:pPr>
              <a:t>31</a:t>
            </a:fld>
            <a:endParaRPr lang="en-US" smtClean="0">
              <a:latin typeface="Gill Sans"/>
              <a:sym typeface="Gill Sans"/>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6"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408AD481-94B3-4170-BC4C-B4C40BE9BA22}" type="slidenum">
              <a:rPr lang="en-US" smtClean="0">
                <a:latin typeface="Gill Sans"/>
                <a:sym typeface="Gill Sans"/>
              </a:rPr>
              <a:pPr defTabSz="912813" fontAlgn="base">
                <a:spcBef>
                  <a:spcPct val="0"/>
                </a:spcBef>
                <a:spcAft>
                  <a:spcPct val="0"/>
                </a:spcAft>
              </a:pPr>
              <a:t>4</a:t>
            </a:fld>
            <a:endParaRPr lang="en-US" smtClean="0">
              <a:latin typeface="Gill Sans"/>
              <a:sym typeface="Gill Sans"/>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086C5BA0-8F09-42A9-86EC-06022E88F2C8}" type="slidenum">
              <a:rPr lang="en-US" smtClean="0">
                <a:latin typeface="Gill Sans"/>
                <a:sym typeface="Gill Sans"/>
              </a:rPr>
              <a:pPr defTabSz="912813" fontAlgn="base">
                <a:spcBef>
                  <a:spcPct val="0"/>
                </a:spcBef>
                <a:spcAft>
                  <a:spcPct val="0"/>
                </a:spcAft>
              </a:pPr>
              <a:t>32</a:t>
            </a:fld>
            <a:endParaRPr lang="en-US" smtClean="0">
              <a:latin typeface="Gill Sans"/>
              <a:sym typeface="Gill Sans"/>
            </a:endParaRPr>
          </a:p>
        </p:txBody>
      </p:sp>
      <p:sp>
        <p:nvSpPr>
          <p:cNvPr id="142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2340"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C3D94B04-9160-4A22-99DA-4294363C2C57}" type="slidenum">
              <a:rPr lang="en-US" smtClean="0">
                <a:latin typeface="Gill Sans"/>
                <a:sym typeface="Gill Sans"/>
              </a:rPr>
              <a:pPr defTabSz="912813" fontAlgn="base">
                <a:spcBef>
                  <a:spcPct val="0"/>
                </a:spcBef>
                <a:spcAft>
                  <a:spcPct val="0"/>
                </a:spcAft>
              </a:pPr>
              <a:t>33</a:t>
            </a:fld>
            <a:endParaRPr lang="en-US" smtClean="0">
              <a:latin typeface="Gill Sans"/>
              <a:sym typeface="Gill Sans"/>
            </a:endParaRPr>
          </a:p>
        </p:txBody>
      </p:sp>
      <p:sp>
        <p:nvSpPr>
          <p:cNvPr id="143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59C60A9C-18D1-4B9D-848D-7EA6C3ABFAF8}" type="slidenum">
              <a:rPr lang="en-US" smtClean="0">
                <a:latin typeface="Gill Sans"/>
                <a:sym typeface="Gill Sans"/>
              </a:rPr>
              <a:pPr defTabSz="912813" fontAlgn="base">
                <a:spcBef>
                  <a:spcPct val="0"/>
                </a:spcBef>
                <a:spcAft>
                  <a:spcPct val="0"/>
                </a:spcAft>
              </a:pPr>
              <a:t>35</a:t>
            </a:fld>
            <a:endParaRPr lang="en-US" smtClean="0">
              <a:latin typeface="Gill Sans"/>
              <a:sym typeface="Gill Sans"/>
            </a:endParaRPr>
          </a:p>
        </p:txBody>
      </p:sp>
      <p:sp>
        <p:nvSpPr>
          <p:cNvPr id="144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43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475E4827-1446-454D-A483-667E1C3BCE0C}" type="slidenum">
              <a:rPr lang="en-US" smtClean="0">
                <a:latin typeface="Gill Sans"/>
                <a:sym typeface="Gill Sans"/>
              </a:rPr>
              <a:pPr defTabSz="912813" fontAlgn="base">
                <a:spcBef>
                  <a:spcPct val="0"/>
                </a:spcBef>
                <a:spcAft>
                  <a:spcPct val="0"/>
                </a:spcAft>
              </a:pPr>
              <a:t>38</a:t>
            </a:fld>
            <a:endParaRPr lang="en-US" smtClean="0">
              <a:latin typeface="Gill Sans"/>
              <a:sym typeface="Gill Sans"/>
            </a:endParaRPr>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C165A881-37D1-4543-B2DE-17D358D51E95}" type="slidenum">
              <a:rPr lang="en-US" smtClean="0">
                <a:latin typeface="Gill Sans"/>
                <a:sym typeface="Gill Sans"/>
              </a:rPr>
              <a:pPr defTabSz="912813" fontAlgn="base">
                <a:spcBef>
                  <a:spcPct val="0"/>
                </a:spcBef>
                <a:spcAft>
                  <a:spcPct val="0"/>
                </a:spcAft>
              </a:pPr>
              <a:t>40</a:t>
            </a:fld>
            <a:endParaRPr lang="en-US" smtClean="0">
              <a:latin typeface="Gill Sans"/>
              <a:sym typeface="Gill Sans"/>
            </a:endParaRPr>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DF5D9D2E-79E9-447D-89C3-181E77E584DA}" type="slidenum">
              <a:rPr lang="en-US" smtClean="0"/>
              <a:pPr defTabSz="912813" fontAlgn="base">
                <a:spcBef>
                  <a:spcPct val="0"/>
                </a:spcBef>
                <a:spcAft>
                  <a:spcPct val="0"/>
                </a:spcAft>
              </a:pPr>
              <a:t>41</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86DA1202-45DE-42D6-84B7-B898DDFF8AAA}" type="slidenum">
              <a:rPr lang="en-US" smtClean="0">
                <a:latin typeface="Gill Sans"/>
                <a:sym typeface="Gill Sans"/>
              </a:rPr>
              <a:pPr defTabSz="912813" fontAlgn="base">
                <a:spcBef>
                  <a:spcPct val="0"/>
                </a:spcBef>
                <a:spcAft>
                  <a:spcPct val="0"/>
                </a:spcAft>
              </a:pPr>
              <a:t>42</a:t>
            </a:fld>
            <a:endParaRPr lang="en-US" smtClean="0">
              <a:latin typeface="Gill Sans"/>
              <a:sym typeface="Gill Sans"/>
            </a:endParaRPr>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8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BA7198D0-C7FB-4ED4-9B31-78CC3ABE9E2C}" type="slidenum">
              <a:rPr lang="en-US" smtClean="0">
                <a:latin typeface="Gill Sans"/>
                <a:sym typeface="Gill Sans"/>
              </a:rPr>
              <a:pPr defTabSz="912813" fontAlgn="base">
                <a:spcBef>
                  <a:spcPct val="0"/>
                </a:spcBef>
                <a:spcAft>
                  <a:spcPct val="0"/>
                </a:spcAft>
              </a:pPr>
              <a:t>45</a:t>
            </a:fld>
            <a:endParaRPr lang="en-US" smtClean="0">
              <a:latin typeface="Gill Sans"/>
              <a:sym typeface="Gill Sans"/>
            </a:endParaRPr>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9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E26ED242-7757-4D1F-8FF5-FDA4E8B989D4}" type="slidenum">
              <a:rPr lang="en-US" smtClean="0">
                <a:latin typeface="Gill Sans"/>
                <a:sym typeface="Gill Sans"/>
              </a:rPr>
              <a:pPr defTabSz="912813" fontAlgn="base">
                <a:spcBef>
                  <a:spcPct val="0"/>
                </a:spcBef>
                <a:spcAft>
                  <a:spcPct val="0"/>
                </a:spcAft>
              </a:pPr>
              <a:t>47</a:t>
            </a:fld>
            <a:endParaRPr lang="en-US" smtClean="0">
              <a:latin typeface="Gill Sans"/>
              <a:sym typeface="Gill Sans"/>
            </a:endParaRPr>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0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CE0A9A92-7915-4204-B4BB-BF66176DE7FE}" type="slidenum">
              <a:rPr lang="en-US" smtClean="0">
                <a:latin typeface="Gill Sans"/>
                <a:sym typeface="Gill Sans"/>
              </a:rPr>
              <a:pPr defTabSz="912813" fontAlgn="base">
                <a:spcBef>
                  <a:spcPct val="0"/>
                </a:spcBef>
                <a:spcAft>
                  <a:spcPct val="0"/>
                </a:spcAft>
              </a:pPr>
              <a:t>48</a:t>
            </a:fld>
            <a:endParaRPr lang="en-US" smtClean="0">
              <a:latin typeface="Gill Sans"/>
              <a:sym typeface="Gill Sans"/>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F37DE868-2A7F-4705-AA48-771412418EC4}" type="slidenum">
              <a:rPr lang="en-US" smtClean="0">
                <a:latin typeface="Gill Sans"/>
                <a:sym typeface="Gill Sans"/>
              </a:rPr>
              <a:pPr defTabSz="912813" fontAlgn="base">
                <a:spcBef>
                  <a:spcPct val="0"/>
                </a:spcBef>
                <a:spcAft>
                  <a:spcPct val="0"/>
                </a:spcAft>
              </a:pPr>
              <a:t>5</a:t>
            </a:fld>
            <a:endParaRPr lang="en-US" smtClean="0">
              <a:latin typeface="Gill Sans"/>
              <a:sym typeface="Gill Sans"/>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F7B4B078-6EA4-43A5-9A3B-7A4F0F5DDF74}" type="slidenum">
              <a:rPr lang="en-US" smtClean="0">
                <a:latin typeface="Gill Sans"/>
                <a:sym typeface="Gill Sans"/>
              </a:rPr>
              <a:pPr defTabSz="912813" fontAlgn="base">
                <a:spcBef>
                  <a:spcPct val="0"/>
                </a:spcBef>
                <a:spcAft>
                  <a:spcPct val="0"/>
                </a:spcAft>
              </a:pPr>
              <a:t>51</a:t>
            </a:fld>
            <a:endParaRPr lang="en-US" smtClean="0">
              <a:latin typeface="Gill Sans"/>
              <a:sym typeface="Gill Sans"/>
            </a:endParaRPr>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2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75530B28-554B-4392-946C-C8E95622FD9A}" type="slidenum">
              <a:rPr lang="en-US" smtClean="0">
                <a:latin typeface="Gill Sans"/>
                <a:sym typeface="Gill Sans"/>
              </a:rPr>
              <a:pPr defTabSz="912813" fontAlgn="base">
                <a:spcBef>
                  <a:spcPct val="0"/>
                </a:spcBef>
                <a:spcAft>
                  <a:spcPct val="0"/>
                </a:spcAft>
              </a:pPr>
              <a:t>52</a:t>
            </a:fld>
            <a:endParaRPr lang="en-US" smtClean="0">
              <a:latin typeface="Gill Sans"/>
              <a:sym typeface="Gill Sans"/>
            </a:endParaRPr>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69F5155A-8FAF-41D6-A879-4D36DF17F223}" type="slidenum">
              <a:rPr lang="en-US" smtClean="0">
                <a:latin typeface="Gill Sans"/>
                <a:sym typeface="Gill Sans"/>
              </a:rPr>
              <a:pPr defTabSz="912813" fontAlgn="base">
                <a:spcBef>
                  <a:spcPct val="0"/>
                </a:spcBef>
                <a:spcAft>
                  <a:spcPct val="0"/>
                </a:spcAft>
              </a:pPr>
              <a:t>53</a:t>
            </a:fld>
            <a:endParaRPr lang="en-US" smtClean="0">
              <a:latin typeface="Gill Sans"/>
              <a:sym typeface="Gill Sans"/>
            </a:endParaRPr>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4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C6D23661-FFCC-4B7D-A3D2-80EC251918E5}" type="slidenum">
              <a:rPr lang="en-US" smtClean="0">
                <a:latin typeface="Gill Sans"/>
                <a:sym typeface="Gill Sans"/>
              </a:rPr>
              <a:pPr defTabSz="912813" fontAlgn="base">
                <a:spcBef>
                  <a:spcPct val="0"/>
                </a:spcBef>
                <a:spcAft>
                  <a:spcPct val="0"/>
                </a:spcAft>
              </a:pPr>
              <a:t>54</a:t>
            </a:fld>
            <a:endParaRPr lang="en-US" smtClean="0">
              <a:latin typeface="Gill Sans"/>
              <a:sym typeface="Gill Sans"/>
            </a:endParaRPr>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5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7D6A9F18-EB3B-40BC-A5D0-D99E6A981500}" type="slidenum">
              <a:rPr lang="en-US" smtClean="0">
                <a:latin typeface="Gill Sans"/>
                <a:sym typeface="Gill Sans"/>
              </a:rPr>
              <a:pPr defTabSz="912813" fontAlgn="base">
                <a:spcBef>
                  <a:spcPct val="0"/>
                </a:spcBef>
                <a:spcAft>
                  <a:spcPct val="0"/>
                </a:spcAft>
              </a:pPr>
              <a:t>55</a:t>
            </a:fld>
            <a:endParaRPr lang="en-US" smtClean="0">
              <a:latin typeface="Gill Sans"/>
              <a:sym typeface="Gill Sans"/>
            </a:endParaRPr>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6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51F0B96E-F190-4133-97AD-777C6680FCA6}" type="slidenum">
              <a:rPr lang="en-US" smtClean="0">
                <a:latin typeface="Gill Sans"/>
                <a:sym typeface="Gill Sans"/>
              </a:rPr>
              <a:pPr defTabSz="912813" fontAlgn="base">
                <a:spcBef>
                  <a:spcPct val="0"/>
                </a:spcBef>
                <a:spcAft>
                  <a:spcPct val="0"/>
                </a:spcAft>
              </a:pPr>
              <a:t>56</a:t>
            </a:fld>
            <a:endParaRPr lang="en-US" smtClean="0">
              <a:latin typeface="Gill Sans"/>
              <a:sym typeface="Gill Sans"/>
            </a:endParaRPr>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7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EC373F13-86CD-441F-8A28-3C56DBDC3DE1}" type="slidenum">
              <a:rPr lang="en-US" smtClean="0">
                <a:latin typeface="Gill Sans"/>
                <a:sym typeface="Gill Sans"/>
              </a:rPr>
              <a:pPr defTabSz="912813" fontAlgn="base">
                <a:spcBef>
                  <a:spcPct val="0"/>
                </a:spcBef>
                <a:spcAft>
                  <a:spcPct val="0"/>
                </a:spcAft>
              </a:pPr>
              <a:t>57</a:t>
            </a:fld>
            <a:endParaRPr lang="en-US" smtClean="0">
              <a:latin typeface="Gill Sans"/>
              <a:sym typeface="Gill Sans"/>
            </a:endParaRPr>
          </a:p>
        </p:txBody>
      </p:sp>
      <p:sp>
        <p:nvSpPr>
          <p:cNvPr id="158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8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95A6E048-C4C2-40CB-BF62-554761505726}" type="slidenum">
              <a:rPr lang="en-US" smtClean="0">
                <a:latin typeface="Gill Sans"/>
                <a:sym typeface="Gill Sans"/>
              </a:rPr>
              <a:pPr defTabSz="912813" fontAlgn="base">
                <a:spcBef>
                  <a:spcPct val="0"/>
                </a:spcBef>
                <a:spcAft>
                  <a:spcPct val="0"/>
                </a:spcAft>
              </a:pPr>
              <a:t>60</a:t>
            </a:fld>
            <a:endParaRPr lang="en-US" smtClean="0">
              <a:latin typeface="Gill Sans"/>
              <a:sym typeface="Gill Sans"/>
            </a:endParaRPr>
          </a:p>
        </p:txBody>
      </p:sp>
      <p:sp>
        <p:nvSpPr>
          <p:cNvPr id="159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9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807679A3-38E4-4CC1-992F-D97CE9B473BE}" type="slidenum">
              <a:rPr lang="en-US" smtClean="0"/>
              <a:pPr defTabSz="912813" fontAlgn="base">
                <a:spcBef>
                  <a:spcPct val="0"/>
                </a:spcBef>
                <a:spcAft>
                  <a:spcPct val="0"/>
                </a:spcAft>
              </a:pPr>
              <a:t>61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CBA489D2-D49D-49CA-BB35-A23819445033}" type="slidenum">
              <a:rPr lang="en-US" smtClean="0">
                <a:latin typeface="Gill Sans"/>
                <a:sym typeface="Gill Sans"/>
              </a:rPr>
              <a:pPr defTabSz="912813" fontAlgn="base">
                <a:spcBef>
                  <a:spcPct val="0"/>
                </a:spcBef>
                <a:spcAft>
                  <a:spcPct val="0"/>
                </a:spcAft>
              </a:pPr>
              <a:t>6</a:t>
            </a:fld>
            <a:endParaRPr lang="en-US" smtClean="0">
              <a:latin typeface="Gill Sans"/>
              <a:sym typeface="Gill Sans"/>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A0874970-AB65-4595-A995-0E3EB95230F0}" type="slidenum">
              <a:rPr lang="en-US" smtClean="0">
                <a:latin typeface="Gill Sans"/>
                <a:sym typeface="Gill Sans"/>
              </a:rPr>
              <a:pPr defTabSz="912813" fontAlgn="base">
                <a:spcBef>
                  <a:spcPct val="0"/>
                </a:spcBef>
                <a:spcAft>
                  <a:spcPct val="0"/>
                </a:spcAft>
              </a:pPr>
              <a:t>8</a:t>
            </a:fld>
            <a:endParaRPr lang="en-US" smtClean="0">
              <a:latin typeface="Gill Sans"/>
              <a:sym typeface="Gill Sans"/>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2A498FB7-8F6B-4570-8799-7749F9BF0976}" type="slidenum">
              <a:rPr lang="en-US" smtClean="0">
                <a:latin typeface="Gill Sans"/>
                <a:sym typeface="Gill Sans"/>
              </a:rPr>
              <a:pPr defTabSz="912813" fontAlgn="base">
                <a:spcBef>
                  <a:spcPct val="0"/>
                </a:spcBef>
                <a:spcAft>
                  <a:spcPct val="0"/>
                </a:spcAft>
              </a:pPr>
              <a:t>9</a:t>
            </a:fld>
            <a:endParaRPr lang="en-US" smtClean="0">
              <a:latin typeface="Gill Sans"/>
              <a:sym typeface="Gill Sans"/>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DADBC29C-211A-4230-A58B-EED3AEC5A791}" type="slidenum">
              <a:rPr lang="en-US" smtClean="0">
                <a:latin typeface="Gill Sans"/>
                <a:sym typeface="Gill Sans"/>
              </a:rPr>
              <a:pPr defTabSz="912813" fontAlgn="base">
                <a:spcBef>
                  <a:spcPct val="0"/>
                </a:spcBef>
                <a:spcAft>
                  <a:spcPct val="0"/>
                </a:spcAft>
              </a:pPr>
              <a:t>10</a:t>
            </a:fld>
            <a:endParaRPr lang="en-US" smtClean="0">
              <a:latin typeface="Gill Sans"/>
              <a:sym typeface="Gill Sans"/>
            </a:endParaRPr>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A39461EA-11C0-4550-841F-C638A7941A7E}" type="slidenum">
              <a:rPr lang="en-US" smtClean="0">
                <a:latin typeface="Gill Sans"/>
                <a:sym typeface="Gill Sans"/>
              </a:rPr>
              <a:pPr defTabSz="912813" fontAlgn="base">
                <a:spcBef>
                  <a:spcPct val="0"/>
                </a:spcBef>
                <a:spcAft>
                  <a:spcPct val="0"/>
                </a:spcAft>
              </a:pPr>
              <a:t>11</a:t>
            </a:fld>
            <a:endParaRPr lang="en-US" smtClean="0">
              <a:latin typeface="Gill Sans"/>
              <a:sym typeface="Gill Sans"/>
            </a:endParaRPr>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CBLogo_med.jpg"/>
          <p:cNvPicPr>
            <a:picLocks noChangeAspect="1"/>
          </p:cNvPicPr>
          <p:nvPr userDrawn="1"/>
        </p:nvPicPr>
        <p:blipFill>
          <a:blip r:embed="rId2"/>
          <a:srcRect/>
          <a:stretch>
            <a:fillRect/>
          </a:stretch>
        </p:blipFill>
        <p:spPr bwMode="auto">
          <a:xfrm>
            <a:off x="4021138" y="617538"/>
            <a:ext cx="3292475" cy="923925"/>
          </a:xfrm>
          <a:prstGeom prst="rect">
            <a:avLst/>
          </a:prstGeom>
          <a:noFill/>
          <a:ln w="9525">
            <a:noFill/>
            <a:miter lim="800000"/>
            <a:headEnd/>
            <a:tailEnd/>
          </a:ln>
        </p:spPr>
      </p:pic>
      <p:sp>
        <p:nvSpPr>
          <p:cNvPr id="3074" name="Rectangle 2"/>
          <p:cNvSpPr>
            <a:spLocks noGrp="1" noChangeArrowheads="1"/>
          </p:cNvSpPr>
          <p:nvPr>
            <p:ph type="ctrTitle"/>
          </p:nvPr>
        </p:nvSpPr>
        <p:spPr>
          <a:xfrm>
            <a:off x="4468813" y="1801813"/>
            <a:ext cx="3886200" cy="1246187"/>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4483100" y="3197225"/>
            <a:ext cx="3276600" cy="2670175"/>
          </a:xfrm>
        </p:spPr>
        <p:txBody>
          <a:bodyPr/>
          <a:lstStyle>
            <a:lvl1pPr marL="0" indent="0">
              <a:buFont typeface="Wingdings 3" pitchFamily="18" charset="2"/>
              <a:buNone/>
              <a:defRPr sz="1000">
                <a:latin typeface="Serifa Std 45 Light" pitchFamily="18" charset="0"/>
              </a:defRPr>
            </a:lvl1pPr>
          </a:lstStyle>
          <a:p>
            <a:r>
              <a:rPr lang="en-US"/>
              <a:t>Click to edit Master subtitle style</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3375" y="1243013"/>
            <a:ext cx="4076700" cy="4030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62475" y="1243013"/>
            <a:ext cx="4076700" cy="4030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92969" y="168549"/>
            <a:ext cx="7358063" cy="14557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0213" y="49213"/>
            <a:ext cx="2238375" cy="5224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8" y="49213"/>
            <a:ext cx="6562725" cy="5224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2969" y="168549"/>
            <a:ext cx="7358063" cy="1733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92969" y="1143000"/>
            <a:ext cx="3625453" cy="17604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143000"/>
            <a:ext cx="3625453" cy="17604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2969" y="168549"/>
            <a:ext cx="7358063" cy="1733475"/>
          </a:xfrm>
        </p:spPr>
        <p:txBody>
          <a:bodyPr/>
          <a:lstStyle/>
          <a:p>
            <a:r>
              <a:rPr lang="en-US" smtClean="0"/>
              <a:t>Click to edit Master title style</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3.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1.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theme" Target="../theme/theme9.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latin typeface="+mn-lt"/>
            </a:endParaRPr>
          </a:p>
        </p:txBody>
      </p:sp>
      <p:sp>
        <p:nvSpPr>
          <p:cNvPr id="2" name="Title Placeholder 1"/>
          <p:cNvSpPr>
            <a:spLocks noGrp="1"/>
          </p:cNvSpPr>
          <p:nvPr>
            <p:ph type="title"/>
          </p:nvPr>
        </p:nvSpPr>
        <p:spPr>
          <a:xfrm>
            <a:off x="1069975" y="622300"/>
            <a:ext cx="7683500" cy="617538"/>
          </a:xfrm>
          <a:prstGeom prst="rect">
            <a:avLst/>
          </a:prstGeom>
        </p:spPr>
        <p:txBody>
          <a:bodyPr vert="horz" lIns="0" tIns="45704" rIns="0" bIns="45704" rtlCol="0" anchor="t" anchorCtr="0">
            <a:noAutofit/>
          </a:bodyPr>
          <a:lstStyle/>
          <a:p>
            <a:pPr lvl="0"/>
            <a:r>
              <a:rPr lang="en-US" smtClean="0"/>
              <a:t>Click to edit Master title style</a:t>
            </a:r>
            <a:endParaRPr lang="en-US" dirty="0"/>
          </a:p>
        </p:txBody>
      </p:sp>
      <p:sp>
        <p:nvSpPr>
          <p:cNvPr id="3" name="Text Placeholder 2"/>
          <p:cNvSpPr>
            <a:spLocks noGrp="1"/>
          </p:cNvSpPr>
          <p:nvPr>
            <p:ph type="body" idx="1"/>
          </p:nvPr>
        </p:nvSpPr>
        <p:spPr>
          <a:xfrm>
            <a:off x="1069975" y="1792288"/>
            <a:ext cx="7683500" cy="1460500"/>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latin typeface="+mn-lt"/>
            </a:endParaRPr>
          </a:p>
        </p:txBody>
      </p:sp>
      <p:sp>
        <p:nvSpPr>
          <p:cNvPr id="9" name="Freeform 12"/>
          <p:cNvSpPr>
            <a:spLocks/>
          </p:cNvSpPr>
          <p:nvPr/>
        </p:nvSpPr>
        <p:spPr bwMode="auto">
          <a:xfrm>
            <a:off x="0"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latin typeface="+mn-lt"/>
            </a:endParaRPr>
          </a:p>
        </p:txBody>
      </p:sp>
      <p:pic>
        <p:nvPicPr>
          <p:cNvPr id="2055" name="Picture 22" descr="C:\Users\v-kmcmah\Documents\Clients\Azure\AP_higherEd\AP-logo.png"/>
          <p:cNvPicPr>
            <a:picLocks noChangeAspect="1" noChangeArrowheads="1"/>
          </p:cNvPicPr>
          <p:nvPr/>
        </p:nvPicPr>
        <p:blipFill>
          <a:blip r:embed="rId15"/>
          <a:srcRect/>
          <a:stretch>
            <a:fillRect/>
          </a:stretch>
        </p:blipFill>
        <p:spPr bwMode="auto">
          <a:xfrm>
            <a:off x="190500" y="177800"/>
            <a:ext cx="642938" cy="395288"/>
          </a:xfrm>
          <a:prstGeom prst="rect">
            <a:avLst/>
          </a:prstGeom>
          <a:noFill/>
          <a:ln w="9525">
            <a:noFill/>
            <a:miter lim="800000"/>
            <a:headEnd/>
            <a:tailEnd/>
          </a:ln>
        </p:spPr>
      </p:pic>
      <p:pic>
        <p:nvPicPr>
          <p:cNvPr id="2056" name="Picture 9" descr="logo-revised.png"/>
          <p:cNvPicPr>
            <a:picLocks noChangeAspect="1"/>
          </p:cNvPicPr>
          <p:nvPr/>
        </p:nvPicPr>
        <p:blipFill>
          <a:blip r:embed="rId16"/>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5096" r:id="rId1"/>
    <p:sldLayoutId id="2147485022" r:id="rId2"/>
    <p:sldLayoutId id="2147485023" r:id="rId3"/>
    <p:sldLayoutId id="2147485024" r:id="rId4"/>
    <p:sldLayoutId id="2147485025" r:id="rId5"/>
    <p:sldLayoutId id="2147485026" r:id="rId6"/>
    <p:sldLayoutId id="2147485027" r:id="rId7"/>
    <p:sldLayoutId id="2147485097" r:id="rId8"/>
    <p:sldLayoutId id="2147485098" r:id="rId9"/>
    <p:sldLayoutId id="2147485099" r:id="rId10"/>
    <p:sldLayoutId id="2147485028" r:id="rId11"/>
    <p:sldLayoutId id="2147485029" r:id="rId12"/>
    <p:sldLayoutId id="2147485030" r:id="rId13"/>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2400" kern="1200" spc="-150" dirty="0">
          <a:ln w="3175">
            <a:noFill/>
          </a:ln>
          <a:solidFill>
            <a:schemeClr val="bg1"/>
          </a:solidFill>
          <a:latin typeface="+mj-lt"/>
          <a:ea typeface="+mn-ea"/>
          <a:cs typeface="Arial" charset="0"/>
        </a:defRPr>
      </a:lvl1pPr>
      <a:lvl2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5pPr>
      <a:lvl6pPr marL="4572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6pPr>
      <a:lvl7pPr marL="9144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2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accent1"/>
        </a:buClr>
        <a:buFont typeface="Wingdings" pitchFamily="2" charset="2"/>
        <a:buChar char="§"/>
        <a:defRPr sz="20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accent1"/>
        </a:buClr>
        <a:buFont typeface="Wingdings" pitchFamily="2" charset="2"/>
        <a:buChar char="§"/>
        <a:defRPr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accent1"/>
        </a:buClr>
        <a:buFont typeface="Wingdings" pitchFamily="2" charset="2"/>
        <a:buChar char="§"/>
        <a:defRPr sz="1600"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accent1"/>
        </a:buClr>
        <a:buFont typeface="Wingdings" pitchFamily="2" charset="2"/>
        <a:buChar char="§"/>
        <a:defRPr sz="1400"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5088" y="49213"/>
            <a:ext cx="8953500" cy="704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333375" y="1243013"/>
            <a:ext cx="83058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2" name="Text Box 28"/>
          <p:cNvSpPr txBox="1">
            <a:spLocks noChangeArrowheads="1"/>
          </p:cNvSpPr>
          <p:nvPr/>
        </p:nvSpPr>
        <p:spPr bwMode="auto">
          <a:xfrm>
            <a:off x="4216400" y="6494463"/>
            <a:ext cx="355600" cy="228600"/>
          </a:xfrm>
          <a:prstGeom prst="rect">
            <a:avLst/>
          </a:prstGeom>
          <a:noFill/>
          <a:ln w="9525">
            <a:noFill/>
            <a:miter lim="800000"/>
            <a:headEnd/>
            <a:tailEnd/>
          </a:ln>
          <a:effectLst/>
        </p:spPr>
        <p:txBody>
          <a:bodyPr>
            <a:spAutoFit/>
          </a:bodyPr>
          <a:lstStyle/>
          <a:p>
            <a:pPr algn="ctr" defTabSz="914400">
              <a:defRPr/>
            </a:pPr>
            <a:fld id="{CE4373CC-2D4C-4318-98EE-A0A2BB984CC0}" type="slidenum">
              <a:rPr lang="en-US" sz="900">
                <a:solidFill>
                  <a:srgbClr val="000000"/>
                </a:solidFill>
                <a:latin typeface="Serifa Std 45 Light" pitchFamily="18" charset="0"/>
              </a:rPr>
              <a:pPr algn="ctr" defTabSz="914400">
                <a:defRPr/>
              </a:pPr>
              <a:t>‹#›</a:t>
            </a:fld>
            <a:endParaRPr lang="en-US" sz="900" dirty="0">
              <a:solidFill>
                <a:srgbClr val="000000"/>
              </a:solidFill>
              <a:latin typeface="Times" pitchFamily="18" charset="0"/>
            </a:endParaRPr>
          </a:p>
        </p:txBody>
      </p:sp>
      <p:sp>
        <p:nvSpPr>
          <p:cNvPr id="1062" name="Line 38"/>
          <p:cNvSpPr>
            <a:spLocks noChangeShapeType="1"/>
          </p:cNvSpPr>
          <p:nvPr userDrawn="1"/>
        </p:nvSpPr>
        <p:spPr bwMode="auto">
          <a:xfrm>
            <a:off x="0" y="682625"/>
            <a:ext cx="9144000" cy="0"/>
          </a:xfrm>
          <a:prstGeom prst="line">
            <a:avLst/>
          </a:prstGeom>
          <a:noFill/>
          <a:ln w="38100">
            <a:solidFill>
              <a:schemeClr val="accent1">
                <a:lumMod val="60000"/>
                <a:lumOff val="40000"/>
              </a:schemeClr>
            </a:solidFill>
            <a:round/>
            <a:headEnd/>
            <a:tailEnd/>
          </a:ln>
          <a:effectLst/>
        </p:spPr>
        <p:txBody>
          <a:bodyPr wrap="none" anchor="ctr"/>
          <a:lstStyle/>
          <a:p>
            <a:pPr defTabSz="914400">
              <a:defRPr/>
            </a:pPr>
            <a:endParaRPr lang="en-US" sz="900" dirty="0">
              <a:solidFill>
                <a:srgbClr val="000000"/>
              </a:solidFill>
              <a:latin typeface="Times" pitchFamily="18" charset="0"/>
            </a:endParaRPr>
          </a:p>
        </p:txBody>
      </p:sp>
      <p:pic>
        <p:nvPicPr>
          <p:cNvPr id="11270" name="Picture 7" descr="CBLogo_med.jpg"/>
          <p:cNvPicPr>
            <a:picLocks noChangeAspect="1"/>
          </p:cNvPicPr>
          <p:nvPr userDrawn="1"/>
        </p:nvPicPr>
        <p:blipFill>
          <a:blip r:embed="rId13"/>
          <a:srcRect/>
          <a:stretch>
            <a:fillRect/>
          </a:stretch>
        </p:blipFill>
        <p:spPr bwMode="auto">
          <a:xfrm>
            <a:off x="182563" y="6372225"/>
            <a:ext cx="1497012" cy="4191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5132" r:id="rId1"/>
    <p:sldLayoutId id="2147485086" r:id="rId2"/>
    <p:sldLayoutId id="2147485087" r:id="rId3"/>
    <p:sldLayoutId id="2147485088" r:id="rId4"/>
    <p:sldLayoutId id="2147485089" r:id="rId5"/>
    <p:sldLayoutId id="2147485090" r:id="rId6"/>
    <p:sldLayoutId id="2147485091" r:id="rId7"/>
    <p:sldLayoutId id="2147485092" r:id="rId8"/>
    <p:sldLayoutId id="2147485093" r:id="rId9"/>
    <p:sldLayoutId id="2147485094" r:id="rId10"/>
    <p:sldLayoutId id="2147485095" r:id="rId11"/>
  </p:sldLayoutIdLst>
  <p:txStyles>
    <p:titleStyle>
      <a:lvl1pPr algn="l" rtl="0" eaLnBrk="0" fontAlgn="base" hangingPunct="0">
        <a:spcBef>
          <a:spcPct val="0"/>
        </a:spcBef>
        <a:spcAft>
          <a:spcPct val="0"/>
        </a:spcAft>
        <a:defRPr sz="2400" b="1">
          <a:solidFill>
            <a:srgbClr val="000000"/>
          </a:solidFill>
          <a:latin typeface="+mj-lt"/>
          <a:ea typeface="+mj-ea"/>
          <a:cs typeface="+mj-cs"/>
        </a:defRPr>
      </a:lvl1pPr>
      <a:lvl2pPr algn="l" rtl="0" eaLnBrk="0" fontAlgn="base" hangingPunct="0">
        <a:spcBef>
          <a:spcPct val="0"/>
        </a:spcBef>
        <a:spcAft>
          <a:spcPct val="0"/>
        </a:spcAft>
        <a:defRPr sz="2400" b="1">
          <a:solidFill>
            <a:srgbClr val="000000"/>
          </a:solidFill>
          <a:latin typeface="Serifa Std 45 Light" pitchFamily="18" charset="0"/>
        </a:defRPr>
      </a:lvl2pPr>
      <a:lvl3pPr algn="l" rtl="0" eaLnBrk="0" fontAlgn="base" hangingPunct="0">
        <a:spcBef>
          <a:spcPct val="0"/>
        </a:spcBef>
        <a:spcAft>
          <a:spcPct val="0"/>
        </a:spcAft>
        <a:defRPr sz="2400" b="1">
          <a:solidFill>
            <a:srgbClr val="000000"/>
          </a:solidFill>
          <a:latin typeface="Serifa Std 45 Light" pitchFamily="18" charset="0"/>
        </a:defRPr>
      </a:lvl3pPr>
      <a:lvl4pPr algn="l" rtl="0" eaLnBrk="0" fontAlgn="base" hangingPunct="0">
        <a:spcBef>
          <a:spcPct val="0"/>
        </a:spcBef>
        <a:spcAft>
          <a:spcPct val="0"/>
        </a:spcAft>
        <a:defRPr sz="2400" b="1">
          <a:solidFill>
            <a:srgbClr val="000000"/>
          </a:solidFill>
          <a:latin typeface="Serifa Std 45 Light" pitchFamily="18" charset="0"/>
        </a:defRPr>
      </a:lvl4pPr>
      <a:lvl5pPr algn="l" rtl="0" eaLnBrk="0" fontAlgn="base" hangingPunct="0">
        <a:spcBef>
          <a:spcPct val="0"/>
        </a:spcBef>
        <a:spcAft>
          <a:spcPct val="0"/>
        </a:spcAft>
        <a:defRPr sz="2400" b="1">
          <a:solidFill>
            <a:srgbClr val="000000"/>
          </a:solidFill>
          <a:latin typeface="Serifa Std 45 Light" pitchFamily="18" charset="0"/>
        </a:defRPr>
      </a:lvl5pPr>
      <a:lvl6pPr marL="457200" algn="l" rtl="0" fontAlgn="base">
        <a:spcBef>
          <a:spcPct val="0"/>
        </a:spcBef>
        <a:spcAft>
          <a:spcPct val="0"/>
        </a:spcAft>
        <a:defRPr sz="2400" b="1">
          <a:solidFill>
            <a:srgbClr val="000000"/>
          </a:solidFill>
          <a:latin typeface="Serifa Std 45 Light" pitchFamily="18" charset="0"/>
        </a:defRPr>
      </a:lvl6pPr>
      <a:lvl7pPr marL="914400" algn="l" rtl="0" fontAlgn="base">
        <a:spcBef>
          <a:spcPct val="0"/>
        </a:spcBef>
        <a:spcAft>
          <a:spcPct val="0"/>
        </a:spcAft>
        <a:defRPr sz="2400" b="1">
          <a:solidFill>
            <a:srgbClr val="000000"/>
          </a:solidFill>
          <a:latin typeface="Serifa Std 45 Light" pitchFamily="18" charset="0"/>
        </a:defRPr>
      </a:lvl7pPr>
      <a:lvl8pPr marL="1371600" algn="l" rtl="0" fontAlgn="base">
        <a:spcBef>
          <a:spcPct val="0"/>
        </a:spcBef>
        <a:spcAft>
          <a:spcPct val="0"/>
        </a:spcAft>
        <a:defRPr sz="2400" b="1">
          <a:solidFill>
            <a:srgbClr val="000000"/>
          </a:solidFill>
          <a:latin typeface="Serifa Std 45 Light" pitchFamily="18" charset="0"/>
        </a:defRPr>
      </a:lvl8pPr>
      <a:lvl9pPr marL="1828800" algn="l" rtl="0" fontAlgn="base">
        <a:spcBef>
          <a:spcPct val="0"/>
        </a:spcBef>
        <a:spcAft>
          <a:spcPct val="0"/>
        </a:spcAft>
        <a:defRPr sz="2400" b="1">
          <a:solidFill>
            <a:srgbClr val="000000"/>
          </a:solidFill>
          <a:latin typeface="Serifa Std 45 Light" pitchFamily="18" charset="0"/>
        </a:defRPr>
      </a:lvl9pPr>
    </p:titleStyle>
    <p:bodyStyle>
      <a:lvl1pPr marL="228600" indent="-228600" algn="l" rtl="0" eaLnBrk="0" fontAlgn="base" hangingPunct="0">
        <a:spcBef>
          <a:spcPct val="50000"/>
        </a:spcBef>
        <a:spcAft>
          <a:spcPct val="0"/>
        </a:spcAft>
        <a:buClr>
          <a:srgbClr val="000099"/>
        </a:buClr>
        <a:buFont typeface="Wingdings 3" pitchFamily="18" charset="2"/>
        <a:buChar char="}"/>
        <a:defRPr sz="2000">
          <a:solidFill>
            <a:srgbClr val="000000"/>
          </a:solidFill>
          <a:latin typeface="+mn-lt"/>
          <a:ea typeface="+mn-ea"/>
          <a:cs typeface="+mn-cs"/>
        </a:defRPr>
      </a:lvl1pPr>
      <a:lvl2pPr marL="568325" indent="-225425" algn="l" rtl="0" eaLnBrk="0" fontAlgn="base" hangingPunct="0">
        <a:spcBef>
          <a:spcPct val="50000"/>
        </a:spcBef>
        <a:spcAft>
          <a:spcPct val="0"/>
        </a:spcAft>
        <a:buClr>
          <a:srgbClr val="000099"/>
        </a:buClr>
        <a:buFont typeface="Wingdings 3" pitchFamily="18" charset="2"/>
        <a:buChar char="î"/>
        <a:defRPr>
          <a:solidFill>
            <a:srgbClr val="000000"/>
          </a:solidFill>
          <a:latin typeface="+mn-lt"/>
        </a:defRPr>
      </a:lvl2pPr>
      <a:lvl3pPr marL="911225" indent="-228600" algn="l" rtl="0" eaLnBrk="0" fontAlgn="base" hangingPunct="0">
        <a:spcBef>
          <a:spcPct val="50000"/>
        </a:spcBef>
        <a:spcAft>
          <a:spcPct val="0"/>
        </a:spcAft>
        <a:buClr>
          <a:srgbClr val="000099"/>
        </a:buClr>
        <a:buFont typeface="Times" pitchFamily="18" charset="0"/>
        <a:buChar char="–"/>
        <a:defRPr sz="1600">
          <a:solidFill>
            <a:srgbClr val="000000"/>
          </a:solidFill>
          <a:latin typeface="+mn-lt"/>
        </a:defRPr>
      </a:lvl3pPr>
      <a:lvl4pPr marL="1254125" indent="-228600" algn="l" rtl="0" eaLnBrk="0" fontAlgn="base" hangingPunct="0">
        <a:spcBef>
          <a:spcPct val="50000"/>
        </a:spcBef>
        <a:spcAft>
          <a:spcPct val="0"/>
        </a:spcAft>
        <a:buClr>
          <a:srgbClr val="000099"/>
        </a:buClr>
        <a:buFont typeface="Times" pitchFamily="18" charset="0"/>
        <a:buChar char="•"/>
        <a:defRPr sz="1400">
          <a:solidFill>
            <a:srgbClr val="000000"/>
          </a:solidFill>
          <a:latin typeface="+mn-lt"/>
        </a:defRPr>
      </a:lvl4pPr>
      <a:lvl5pPr marL="1597025" indent="-228600" algn="l" rtl="0" eaLnBrk="0" fontAlgn="base" hangingPunct="0">
        <a:spcBef>
          <a:spcPct val="50000"/>
        </a:spcBef>
        <a:spcAft>
          <a:spcPct val="0"/>
        </a:spcAft>
        <a:buClr>
          <a:srgbClr val="000099"/>
        </a:buClr>
        <a:buSzPct val="120000"/>
        <a:buFont typeface="Times" pitchFamily="18" charset="0"/>
        <a:buChar char="◦"/>
        <a:defRPr sz="1200">
          <a:solidFill>
            <a:srgbClr val="000000"/>
          </a:solidFill>
          <a:latin typeface="+mn-lt"/>
        </a:defRPr>
      </a:lvl5pPr>
      <a:lvl6pPr marL="2054225" indent="-228600" algn="l" rtl="0" fontAlgn="base">
        <a:spcBef>
          <a:spcPct val="50000"/>
        </a:spcBef>
        <a:spcAft>
          <a:spcPct val="0"/>
        </a:spcAft>
        <a:buClr>
          <a:srgbClr val="000099"/>
        </a:buClr>
        <a:buSzPct val="120000"/>
        <a:buFont typeface="Times" pitchFamily="18" charset="0"/>
        <a:buChar char="◦"/>
        <a:defRPr sz="1200">
          <a:solidFill>
            <a:srgbClr val="000000"/>
          </a:solidFill>
          <a:latin typeface="+mn-lt"/>
        </a:defRPr>
      </a:lvl6pPr>
      <a:lvl7pPr marL="2511425" indent="-228600" algn="l" rtl="0" fontAlgn="base">
        <a:spcBef>
          <a:spcPct val="50000"/>
        </a:spcBef>
        <a:spcAft>
          <a:spcPct val="0"/>
        </a:spcAft>
        <a:buClr>
          <a:srgbClr val="000099"/>
        </a:buClr>
        <a:buSzPct val="120000"/>
        <a:buFont typeface="Times" pitchFamily="18" charset="0"/>
        <a:buChar char="◦"/>
        <a:defRPr sz="1200">
          <a:solidFill>
            <a:srgbClr val="000000"/>
          </a:solidFill>
          <a:latin typeface="+mn-lt"/>
        </a:defRPr>
      </a:lvl7pPr>
      <a:lvl8pPr marL="2968625" indent="-228600" algn="l" rtl="0" fontAlgn="base">
        <a:spcBef>
          <a:spcPct val="50000"/>
        </a:spcBef>
        <a:spcAft>
          <a:spcPct val="0"/>
        </a:spcAft>
        <a:buClr>
          <a:srgbClr val="000099"/>
        </a:buClr>
        <a:buSzPct val="120000"/>
        <a:buFont typeface="Times" pitchFamily="18" charset="0"/>
        <a:buChar char="◦"/>
        <a:defRPr sz="1200">
          <a:solidFill>
            <a:srgbClr val="000000"/>
          </a:solidFill>
          <a:latin typeface="+mn-lt"/>
        </a:defRPr>
      </a:lvl8pPr>
      <a:lvl9pPr marL="3425825" indent="-228600" algn="l" rtl="0" fontAlgn="base">
        <a:spcBef>
          <a:spcPct val="50000"/>
        </a:spcBef>
        <a:spcAft>
          <a:spcPct val="0"/>
        </a:spcAft>
        <a:buClr>
          <a:srgbClr val="000099"/>
        </a:buClr>
        <a:buSzPct val="120000"/>
        <a:buFont typeface="Times" pitchFamily="18" charset="0"/>
        <a:buChar char="◦"/>
        <a:defRPr sz="12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3079"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3080"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5100" r:id="rId1"/>
    <p:sldLayoutId id="2147485031" r:id="rId2"/>
    <p:sldLayoutId id="2147485032" r:id="rId3"/>
    <p:sldLayoutId id="2147485033" r:id="rId4"/>
    <p:sldLayoutId id="2147485034" r:id="rId5"/>
    <p:sldLayoutId id="2147485035" r:id="rId6"/>
    <p:sldLayoutId id="2147485036" r:id="rId7"/>
    <p:sldLayoutId id="2147485101" r:id="rId8"/>
    <p:sldLayoutId id="2147485102" r:id="rId9"/>
    <p:sldLayoutId id="2147485103" r:id="rId10"/>
    <p:sldLayoutId id="2147485037"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2400" kern="1200" spc="-150" dirty="0">
          <a:ln w="3175">
            <a:noFill/>
          </a:ln>
          <a:solidFill>
            <a:schemeClr val="bg1"/>
          </a:solidFill>
          <a:latin typeface="+mj-lt"/>
          <a:ea typeface="+mn-ea"/>
          <a:cs typeface="Arial" charset="0"/>
        </a:defRPr>
      </a:lvl1pPr>
      <a:lvl2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5pPr>
      <a:lvl6pPr marL="4572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6pPr>
      <a:lvl7pPr marL="9144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4103"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4104"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5104" r:id="rId1"/>
    <p:sldLayoutId id="2147485038" r:id="rId2"/>
    <p:sldLayoutId id="2147485039" r:id="rId3"/>
    <p:sldLayoutId id="2147485040" r:id="rId4"/>
    <p:sldLayoutId id="2147485041" r:id="rId5"/>
    <p:sldLayoutId id="2147485042" r:id="rId6"/>
    <p:sldLayoutId id="2147485043" r:id="rId7"/>
    <p:sldLayoutId id="2147485105" r:id="rId8"/>
    <p:sldLayoutId id="2147485106" r:id="rId9"/>
    <p:sldLayoutId id="2147485107" r:id="rId10"/>
    <p:sldLayoutId id="2147485044"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2400" kern="1200" spc="-150" dirty="0">
          <a:ln w="3175">
            <a:noFill/>
          </a:ln>
          <a:solidFill>
            <a:schemeClr val="bg1"/>
          </a:solidFill>
          <a:latin typeface="+mj-lt"/>
          <a:ea typeface="+mn-ea"/>
          <a:cs typeface="Arial" charset="0"/>
        </a:defRPr>
      </a:lvl1pPr>
      <a:lvl2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5pPr>
      <a:lvl6pPr marL="4572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6pPr>
      <a:lvl7pPr marL="9144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5127"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5128"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5108" r:id="rId1"/>
    <p:sldLayoutId id="2147485045" r:id="rId2"/>
    <p:sldLayoutId id="2147485046" r:id="rId3"/>
    <p:sldLayoutId id="2147485047" r:id="rId4"/>
    <p:sldLayoutId id="2147485048" r:id="rId5"/>
    <p:sldLayoutId id="2147485049" r:id="rId6"/>
    <p:sldLayoutId id="2147485050" r:id="rId7"/>
    <p:sldLayoutId id="2147485109" r:id="rId8"/>
    <p:sldLayoutId id="2147485110" r:id="rId9"/>
    <p:sldLayoutId id="2147485111" r:id="rId10"/>
    <p:sldLayoutId id="2147485051"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3200" kern="1200" spc="-150" dirty="0">
          <a:ln w="3175">
            <a:noFill/>
          </a:ln>
          <a:solidFill>
            <a:schemeClr val="bg2"/>
          </a:solidFill>
          <a:latin typeface="+mj-lt"/>
          <a:ea typeface="+mn-ea"/>
          <a:cs typeface="Arial" charset="0"/>
        </a:defRPr>
      </a:lvl1pPr>
      <a:lvl2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5pPr>
      <a:lvl6pPr marL="4572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6pPr>
      <a:lvl7pPr marL="9144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6151"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6152"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5112" r:id="rId1"/>
    <p:sldLayoutId id="2147485052" r:id="rId2"/>
    <p:sldLayoutId id="2147485053" r:id="rId3"/>
    <p:sldLayoutId id="2147485054" r:id="rId4"/>
    <p:sldLayoutId id="2147485055" r:id="rId5"/>
    <p:sldLayoutId id="2147485056" r:id="rId6"/>
    <p:sldLayoutId id="2147485057" r:id="rId7"/>
    <p:sldLayoutId id="2147485113" r:id="rId8"/>
    <p:sldLayoutId id="2147485114" r:id="rId9"/>
    <p:sldLayoutId id="2147485115" r:id="rId10"/>
    <p:sldLayoutId id="2147485058"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3200" kern="1200" spc="-150" dirty="0">
          <a:ln w="3175">
            <a:noFill/>
          </a:ln>
          <a:solidFill>
            <a:schemeClr val="bg2"/>
          </a:solidFill>
          <a:latin typeface="+mj-lt"/>
          <a:ea typeface="+mn-ea"/>
          <a:cs typeface="Arial" charset="0"/>
        </a:defRPr>
      </a:lvl1pPr>
      <a:lvl2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5pPr>
      <a:lvl6pPr marL="4572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6pPr>
      <a:lvl7pPr marL="9144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7175"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7176"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5116" r:id="rId1"/>
    <p:sldLayoutId id="2147485059" r:id="rId2"/>
    <p:sldLayoutId id="2147485060" r:id="rId3"/>
    <p:sldLayoutId id="2147485061" r:id="rId4"/>
    <p:sldLayoutId id="2147485062" r:id="rId5"/>
    <p:sldLayoutId id="2147485063" r:id="rId6"/>
    <p:sldLayoutId id="2147485064" r:id="rId7"/>
    <p:sldLayoutId id="2147485117" r:id="rId8"/>
    <p:sldLayoutId id="2147485118" r:id="rId9"/>
    <p:sldLayoutId id="2147485119" r:id="rId10"/>
    <p:sldLayoutId id="2147485065"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3200" kern="1200" spc="-150" dirty="0">
          <a:ln w="3175">
            <a:noFill/>
          </a:ln>
          <a:solidFill>
            <a:schemeClr val="bg2"/>
          </a:solidFill>
          <a:latin typeface="+mj-lt"/>
          <a:ea typeface="+mn-ea"/>
          <a:cs typeface="Arial" charset="0"/>
        </a:defRPr>
      </a:lvl1pPr>
      <a:lvl2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5pPr>
      <a:lvl6pPr marL="4572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6pPr>
      <a:lvl7pPr marL="9144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8199"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8200"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5120" r:id="rId1"/>
    <p:sldLayoutId id="2147485066" r:id="rId2"/>
    <p:sldLayoutId id="2147485067" r:id="rId3"/>
    <p:sldLayoutId id="2147485068" r:id="rId4"/>
    <p:sldLayoutId id="2147485069" r:id="rId5"/>
    <p:sldLayoutId id="2147485070" r:id="rId6"/>
    <p:sldLayoutId id="2147485071" r:id="rId7"/>
    <p:sldLayoutId id="2147485121" r:id="rId8"/>
    <p:sldLayoutId id="2147485122" r:id="rId9"/>
    <p:sldLayoutId id="2147485123" r:id="rId10"/>
    <p:sldLayoutId id="2147485072"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3200" kern="1200" spc="-150" dirty="0">
          <a:ln w="3175">
            <a:noFill/>
          </a:ln>
          <a:solidFill>
            <a:schemeClr val="bg2"/>
          </a:solidFill>
          <a:latin typeface="+mj-lt"/>
          <a:ea typeface="+mn-ea"/>
          <a:cs typeface="Arial" charset="0"/>
        </a:defRPr>
      </a:lvl1pPr>
      <a:lvl2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5pPr>
      <a:lvl6pPr marL="4572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6pPr>
      <a:lvl7pPr marL="9144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9223"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9224"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5124" r:id="rId1"/>
    <p:sldLayoutId id="2147485073" r:id="rId2"/>
    <p:sldLayoutId id="2147485074" r:id="rId3"/>
    <p:sldLayoutId id="2147485075" r:id="rId4"/>
    <p:sldLayoutId id="2147485076" r:id="rId5"/>
    <p:sldLayoutId id="2147485077" r:id="rId6"/>
    <p:sldLayoutId id="2147485078" r:id="rId7"/>
    <p:sldLayoutId id="2147485125" r:id="rId8"/>
    <p:sldLayoutId id="2147485126" r:id="rId9"/>
    <p:sldLayoutId id="2147485127" r:id="rId10"/>
    <p:sldLayoutId id="2147485079"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3200" kern="1200" spc="-150" dirty="0">
          <a:ln w="3175">
            <a:noFill/>
          </a:ln>
          <a:solidFill>
            <a:schemeClr val="bg2"/>
          </a:solidFill>
          <a:latin typeface="+mj-lt"/>
          <a:ea typeface="+mn-ea"/>
          <a:cs typeface="Arial" charset="0"/>
        </a:defRPr>
      </a:lvl1pPr>
      <a:lvl2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5pPr>
      <a:lvl6pPr marL="4572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6pPr>
      <a:lvl7pPr marL="9144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622300"/>
            <a:ext cx="7683500" cy="617538"/>
          </a:xfrm>
          <a:prstGeom prst="rect">
            <a:avLst/>
          </a:prstGeom>
        </p:spPr>
        <p:txBody>
          <a:bodyPr vert="horz" lIns="0" tIns="45704" rIns="0" bIns="45704" rtlCol="0" anchor="t" anchorCtr="0">
            <a:noAutofit/>
          </a:bodyPr>
          <a:lstStyle/>
          <a:p>
            <a:pPr lvl="0"/>
            <a:r>
              <a:rPr lang="en-US" smtClean="0"/>
              <a:t>Click to edit Master title style</a:t>
            </a:r>
            <a:endParaRPr lang="en-US" dirty="0"/>
          </a:p>
        </p:txBody>
      </p:sp>
      <p:sp>
        <p:nvSpPr>
          <p:cNvPr id="3" name="Text Placeholder 2"/>
          <p:cNvSpPr>
            <a:spLocks noGrp="1"/>
          </p:cNvSpPr>
          <p:nvPr>
            <p:ph type="body" idx="1"/>
          </p:nvPr>
        </p:nvSpPr>
        <p:spPr>
          <a:xfrm>
            <a:off x="1069975" y="1792288"/>
            <a:ext cx="7683500" cy="1460500"/>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0"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10247" name="Picture 22" descr="C:\Users\v-kmcmah\Documents\Clients\Azure\AP_higherEd\AP-logo.png"/>
          <p:cNvPicPr>
            <a:picLocks noChangeAspect="1" noChangeArrowheads="1"/>
          </p:cNvPicPr>
          <p:nvPr/>
        </p:nvPicPr>
        <p:blipFill>
          <a:blip r:embed="rId12"/>
          <a:srcRect/>
          <a:stretch>
            <a:fillRect/>
          </a:stretch>
        </p:blipFill>
        <p:spPr bwMode="auto">
          <a:xfrm>
            <a:off x="190500" y="177800"/>
            <a:ext cx="642938" cy="395288"/>
          </a:xfrm>
          <a:prstGeom prst="rect">
            <a:avLst/>
          </a:prstGeom>
          <a:noFill/>
          <a:ln w="9525">
            <a:noFill/>
            <a:miter lim="800000"/>
            <a:headEnd/>
            <a:tailEnd/>
          </a:ln>
        </p:spPr>
      </p:pic>
      <p:pic>
        <p:nvPicPr>
          <p:cNvPr id="10248" name="Picture 9" descr="logo-revised.png"/>
          <p:cNvPicPr>
            <a:picLocks noChangeAspect="1"/>
          </p:cNvPicPr>
          <p:nvPr/>
        </p:nvPicPr>
        <p:blipFill>
          <a:blip r:embed="rId13"/>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5128" r:id="rId1"/>
    <p:sldLayoutId id="2147485080" r:id="rId2"/>
    <p:sldLayoutId id="2147485081" r:id="rId3"/>
    <p:sldLayoutId id="2147485082" r:id="rId4"/>
    <p:sldLayoutId id="2147485083" r:id="rId5"/>
    <p:sldLayoutId id="2147485084" r:id="rId6"/>
    <p:sldLayoutId id="2147485085" r:id="rId7"/>
    <p:sldLayoutId id="2147485129" r:id="rId8"/>
    <p:sldLayoutId id="2147485130" r:id="rId9"/>
    <p:sldLayoutId id="2147485131" r:id="rId10"/>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3200" kern="1200" spc="-150" dirty="0">
          <a:ln w="3175">
            <a:noFill/>
          </a:ln>
          <a:solidFill>
            <a:schemeClr val="bg2"/>
          </a:solidFill>
          <a:latin typeface="+mj-lt"/>
          <a:ea typeface="+mn-ea"/>
          <a:cs typeface="Arial" charset="0"/>
        </a:defRPr>
      </a:lvl1pPr>
      <a:lvl2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5pPr>
      <a:lvl6pPr marL="4572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6pPr>
      <a:lvl7pPr marL="9144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2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accent1"/>
        </a:buClr>
        <a:buFont typeface="Wingdings" pitchFamily="2" charset="2"/>
        <a:buChar char="§"/>
        <a:defRPr sz="20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accent1"/>
        </a:buClr>
        <a:buFont typeface="Wingdings" pitchFamily="2" charset="2"/>
        <a:buChar char="§"/>
        <a:defRPr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accent1"/>
        </a:buClr>
        <a:buFont typeface="Wingdings" pitchFamily="2" charset="2"/>
        <a:buChar char="§"/>
        <a:defRPr sz="1600"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accent1"/>
        </a:buClr>
        <a:buFont typeface="Wingdings" pitchFamily="2" charset="2"/>
        <a:buChar char="§"/>
        <a:defRPr sz="1400"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www.aajewelry.com/templates/product_list_dropdown_pix.aspx?GroupGuid=5523"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cotf.edu/ete/modules/waterq/waterq.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TextBox 1"/>
          <p:cNvSpPr txBox="1">
            <a:spLocks noChangeArrowheads="1"/>
          </p:cNvSpPr>
          <p:nvPr/>
        </p:nvSpPr>
        <p:spPr bwMode="auto">
          <a:xfrm>
            <a:off x="376238" y="750627"/>
            <a:ext cx="8610600" cy="5139869"/>
          </a:xfrm>
          <a:prstGeom prst="rect">
            <a:avLst/>
          </a:prstGeom>
          <a:noFill/>
          <a:ln w="9525">
            <a:noFill/>
            <a:miter lim="800000"/>
            <a:headEnd/>
            <a:tailEnd/>
          </a:ln>
        </p:spPr>
        <p:txBody>
          <a:bodyPr wrap="square" lIns="0" tIns="0" rIns="0" bIns="0">
            <a:spAutoFit/>
          </a:bodyPr>
          <a:lstStyle/>
          <a:p>
            <a:pPr algn="ctr"/>
            <a:r>
              <a:rPr lang="en-US" sz="5400" b="1" dirty="0">
                <a:solidFill>
                  <a:srgbClr val="FFFF00"/>
                </a:solidFill>
                <a:latin typeface="Trebuchet MS" pitchFamily="34" charset="0"/>
              </a:rPr>
              <a:t>Kicking the Cookbook Out of AP Environmental </a:t>
            </a:r>
            <a:r>
              <a:rPr lang="en-US" sz="5400" b="1" dirty="0" smtClean="0">
                <a:solidFill>
                  <a:srgbClr val="FFFF00"/>
                </a:solidFill>
                <a:latin typeface="Trebuchet MS" pitchFamily="34" charset="0"/>
              </a:rPr>
              <a:t>Science</a:t>
            </a:r>
          </a:p>
          <a:p>
            <a:pPr algn="ctr"/>
            <a:endParaRPr lang="en-US" sz="5400" b="1" dirty="0">
              <a:solidFill>
                <a:srgbClr val="920E04"/>
              </a:solidFill>
              <a:latin typeface="Trebuchet MS" pitchFamily="34" charset="0"/>
            </a:endParaRPr>
          </a:p>
          <a:p>
            <a:pPr algn="ctr"/>
            <a:r>
              <a:rPr lang="en-US" dirty="0">
                <a:latin typeface="Trebuchet MS" pitchFamily="34" charset="0"/>
              </a:rPr>
              <a:t>Karen Lionberger, Director of Curriculum &amp; Content Development</a:t>
            </a:r>
          </a:p>
          <a:p>
            <a:pPr algn="ctr"/>
            <a:r>
              <a:rPr lang="en-US" dirty="0">
                <a:latin typeface="Trebuchet MS" pitchFamily="34" charset="0"/>
              </a:rPr>
              <a:t>College Board – AP Program</a:t>
            </a:r>
          </a:p>
          <a:p>
            <a:pPr algn="ctr"/>
            <a:endParaRPr lang="en-US" dirty="0">
              <a:latin typeface="Trebuchet MS" pitchFamily="34" charset="0"/>
            </a:endParaRPr>
          </a:p>
          <a:p>
            <a:pPr algn="ctr"/>
            <a:r>
              <a:rPr lang="en-US" dirty="0">
                <a:latin typeface="Trebuchet MS" pitchFamily="34" charset="0"/>
              </a:rPr>
              <a:t>Dr. Mark Ewoldsen, College Board Advisor on the </a:t>
            </a:r>
          </a:p>
          <a:p>
            <a:pPr algn="ctr"/>
            <a:r>
              <a:rPr lang="en-US" dirty="0">
                <a:latin typeface="Trebuchet MS" pitchFamily="34" charset="0"/>
              </a:rPr>
              <a:t>AP </a:t>
            </a:r>
            <a:r>
              <a:rPr lang="en-US" dirty="0" err="1">
                <a:latin typeface="Trebuchet MS" pitchFamily="34" charset="0"/>
              </a:rPr>
              <a:t>Env</a:t>
            </a:r>
            <a:r>
              <a:rPr lang="en-US" dirty="0">
                <a:latin typeface="Trebuchet MS" pitchFamily="34" charset="0"/>
              </a:rPr>
              <a:t>. Science Test Development Committee </a:t>
            </a:r>
          </a:p>
          <a:p>
            <a:pPr algn="ctr"/>
            <a:endParaRPr lang="en-US" sz="800" dirty="0">
              <a:latin typeface="Trebuchet MS" pitchFamily="34" charset="0"/>
            </a:endParaRPr>
          </a:p>
          <a:p>
            <a:pPr algn="ctr"/>
            <a:r>
              <a:rPr lang="en-US" sz="2000" dirty="0">
                <a:latin typeface="Trebuchet MS" pitchFamily="34" charset="0"/>
              </a:rPr>
              <a:t>March 2012</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2139950"/>
            <a:ext cx="7772400" cy="1435100"/>
          </a:xfrm>
          <a:extLst>
            <a:ext uri="{91240B29-F687-4F45-9708-019B960494DF}"/>
          </a:extLst>
        </p:spPr>
        <p:txBody>
          <a:bodyPr lIns="89995" tIns="46798" rIns="89995" bIns="46798"/>
          <a:lstStyle/>
          <a:p>
            <a:pPr algn="ctr" defTabSz="457630" eaLnBrk="1" hangingPunct="1">
              <a:tabLst>
                <a:tab pos="0" algn="l"/>
                <a:tab pos="914145" algn="l"/>
                <a:tab pos="1828289" algn="l"/>
                <a:tab pos="2743549" algn="l"/>
                <a:tab pos="3657694" algn="l"/>
                <a:tab pos="4571837" algn="l"/>
                <a:tab pos="5485982" algn="l"/>
                <a:tab pos="6400126" algn="l"/>
                <a:tab pos="7314271" algn="l"/>
                <a:tab pos="8229531" algn="l"/>
                <a:tab pos="9143675" algn="l"/>
                <a:tab pos="10057819" algn="l"/>
              </a:tabLst>
              <a:defRPr/>
            </a:pPr>
            <a:r>
              <a:rPr sz="6700" b="1" dirty="0" smtClean="0">
                <a:effectLst>
                  <a:outerShdw blurRad="38100" dist="38100" dir="2700000" algn="tl">
                    <a:srgbClr val="C0C0C0"/>
                  </a:outerShdw>
                </a:effectLst>
                <a:sym typeface="Gill Sans" charset="0"/>
              </a:rPr>
              <a:t>Serial Dilutions</a:t>
            </a:r>
          </a:p>
        </p:txBody>
      </p:sp>
    </p:spTree>
  </p:cSld>
  <p:clrMapOvr>
    <a:masterClrMapping/>
  </p:clrMapOvr>
  <p:transition spd="med" advClick="0" advTm="4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9394" name="Group 2"/>
          <p:cNvGrpSpPr>
            <a:grpSpLocks/>
          </p:cNvGrpSpPr>
          <p:nvPr/>
        </p:nvGrpSpPr>
        <p:grpSpPr bwMode="auto">
          <a:xfrm>
            <a:off x="6731000" y="3206750"/>
            <a:ext cx="1460500" cy="2424113"/>
            <a:chOff x="4240" y="2020"/>
            <a:chExt cx="920" cy="1527"/>
          </a:xfrm>
        </p:grpSpPr>
        <p:sp>
          <p:nvSpPr>
            <p:cNvPr id="59413" name="Rectangle 3"/>
            <p:cNvSpPr>
              <a:spLocks noChangeArrowheads="1"/>
            </p:cNvSpPr>
            <p:nvPr/>
          </p:nvSpPr>
          <p:spPr bwMode="auto">
            <a:xfrm rot="5460000">
              <a:off x="3946" y="2335"/>
              <a:ext cx="1511" cy="895"/>
            </a:xfrm>
            <a:prstGeom prst="rect">
              <a:avLst/>
            </a:prstGeom>
            <a:noFill/>
            <a:ln w="9360">
              <a:solidFill>
                <a:srgbClr val="000000"/>
              </a:solidFill>
              <a:miter lim="800000"/>
              <a:headEnd/>
              <a:tailEnd/>
            </a:ln>
          </p:spPr>
          <p:txBody>
            <a:bodyPr wrap="none" anchor="ctr"/>
            <a:lstStyle/>
            <a:p>
              <a:endParaRPr lang="en-US"/>
            </a:p>
          </p:txBody>
        </p:sp>
        <p:sp>
          <p:nvSpPr>
            <p:cNvPr id="59414" name="Rectangle 4"/>
            <p:cNvSpPr>
              <a:spLocks noChangeArrowheads="1"/>
            </p:cNvSpPr>
            <p:nvPr/>
          </p:nvSpPr>
          <p:spPr bwMode="auto">
            <a:xfrm rot="5460000">
              <a:off x="4042" y="2435"/>
              <a:ext cx="1315" cy="895"/>
            </a:xfrm>
            <a:prstGeom prst="rect">
              <a:avLst/>
            </a:prstGeom>
            <a:noFill/>
            <a:ln w="9360">
              <a:solidFill>
                <a:srgbClr val="000000"/>
              </a:solidFill>
              <a:miter lim="800000"/>
              <a:headEnd/>
              <a:tailEnd/>
            </a:ln>
          </p:spPr>
          <p:txBody>
            <a:bodyPr wrap="none" anchor="ctr"/>
            <a:lstStyle/>
            <a:p>
              <a:endParaRPr lang="en-US"/>
            </a:p>
          </p:txBody>
        </p:sp>
        <p:sp>
          <p:nvSpPr>
            <p:cNvPr id="59415" name="Rectangle 5"/>
            <p:cNvSpPr>
              <a:spLocks noChangeArrowheads="1"/>
            </p:cNvSpPr>
            <p:nvPr/>
          </p:nvSpPr>
          <p:spPr bwMode="auto">
            <a:xfrm rot="5460000">
              <a:off x="4075" y="2448"/>
              <a:ext cx="1256" cy="851"/>
            </a:xfrm>
            <a:prstGeom prst="rect">
              <a:avLst/>
            </a:prstGeom>
            <a:solidFill>
              <a:srgbClr val="FFB76F"/>
            </a:solidFill>
            <a:ln w="9525">
              <a:noFill/>
              <a:round/>
              <a:headEnd/>
              <a:tailEnd/>
            </a:ln>
          </p:spPr>
          <p:txBody>
            <a:bodyPr wrap="none" anchor="ctr"/>
            <a:lstStyle/>
            <a:p>
              <a:endParaRPr lang="en-US"/>
            </a:p>
          </p:txBody>
        </p:sp>
        <p:sp>
          <p:nvSpPr>
            <p:cNvPr id="59416" name="Line 6"/>
            <p:cNvSpPr>
              <a:spLocks noChangeShapeType="1"/>
            </p:cNvSpPr>
            <p:nvPr/>
          </p:nvSpPr>
          <p:spPr bwMode="auto">
            <a:xfrm flipH="1">
              <a:off x="4914" y="2887"/>
              <a:ext cx="202" cy="2"/>
            </a:xfrm>
            <a:prstGeom prst="line">
              <a:avLst/>
            </a:prstGeom>
            <a:noFill/>
            <a:ln w="57240">
              <a:solidFill>
                <a:srgbClr val="000000"/>
              </a:solidFill>
              <a:miter lim="800000"/>
              <a:headEnd/>
              <a:tailEnd/>
            </a:ln>
          </p:spPr>
          <p:txBody>
            <a:bodyPr/>
            <a:lstStyle/>
            <a:p>
              <a:endParaRPr lang="en-US"/>
            </a:p>
          </p:txBody>
        </p:sp>
        <p:sp>
          <p:nvSpPr>
            <p:cNvPr id="59417" name="Line 7"/>
            <p:cNvSpPr>
              <a:spLocks noChangeShapeType="1"/>
            </p:cNvSpPr>
            <p:nvPr/>
          </p:nvSpPr>
          <p:spPr bwMode="auto">
            <a:xfrm flipH="1">
              <a:off x="4641" y="2874"/>
              <a:ext cx="202" cy="1"/>
            </a:xfrm>
            <a:prstGeom prst="line">
              <a:avLst/>
            </a:prstGeom>
            <a:noFill/>
            <a:ln w="57240">
              <a:solidFill>
                <a:srgbClr val="000000"/>
              </a:solidFill>
              <a:miter lim="800000"/>
              <a:headEnd/>
              <a:tailEnd/>
            </a:ln>
          </p:spPr>
          <p:txBody>
            <a:bodyPr/>
            <a:lstStyle/>
            <a:p>
              <a:endParaRPr lang="en-US"/>
            </a:p>
          </p:txBody>
        </p:sp>
        <p:sp>
          <p:nvSpPr>
            <p:cNvPr id="59418" name="Line 8"/>
            <p:cNvSpPr>
              <a:spLocks noChangeShapeType="1"/>
            </p:cNvSpPr>
            <p:nvPr/>
          </p:nvSpPr>
          <p:spPr bwMode="auto">
            <a:xfrm flipH="1">
              <a:off x="4326" y="2883"/>
              <a:ext cx="202" cy="1"/>
            </a:xfrm>
            <a:prstGeom prst="line">
              <a:avLst/>
            </a:prstGeom>
            <a:noFill/>
            <a:ln w="57240">
              <a:solidFill>
                <a:srgbClr val="000000"/>
              </a:solidFill>
              <a:miter lim="800000"/>
              <a:headEnd/>
              <a:tailEnd/>
            </a:ln>
          </p:spPr>
          <p:txBody>
            <a:bodyPr/>
            <a:lstStyle/>
            <a:p>
              <a:endParaRPr lang="en-US"/>
            </a:p>
          </p:txBody>
        </p:sp>
        <p:sp>
          <p:nvSpPr>
            <p:cNvPr id="59419" name="Oval 9"/>
            <p:cNvSpPr>
              <a:spLocks noChangeArrowheads="1"/>
            </p:cNvSpPr>
            <p:nvPr/>
          </p:nvSpPr>
          <p:spPr bwMode="auto">
            <a:xfrm rot="5460000">
              <a:off x="5033" y="2742"/>
              <a:ext cx="55" cy="89"/>
            </a:xfrm>
            <a:prstGeom prst="ellipse">
              <a:avLst/>
            </a:prstGeom>
            <a:solidFill>
              <a:srgbClr val="CC6600"/>
            </a:solidFill>
            <a:ln w="9525">
              <a:noFill/>
              <a:round/>
              <a:headEnd/>
              <a:tailEnd/>
            </a:ln>
          </p:spPr>
          <p:txBody>
            <a:bodyPr wrap="none" anchor="ctr"/>
            <a:lstStyle/>
            <a:p>
              <a:endParaRPr lang="en-US"/>
            </a:p>
          </p:txBody>
        </p:sp>
        <p:sp>
          <p:nvSpPr>
            <p:cNvPr id="59420" name="Oval 10"/>
            <p:cNvSpPr>
              <a:spLocks noChangeArrowheads="1"/>
            </p:cNvSpPr>
            <p:nvPr/>
          </p:nvSpPr>
          <p:spPr bwMode="auto">
            <a:xfrm rot="5460000">
              <a:off x="4911" y="2689"/>
              <a:ext cx="55" cy="89"/>
            </a:xfrm>
            <a:prstGeom prst="ellipse">
              <a:avLst/>
            </a:prstGeom>
            <a:solidFill>
              <a:srgbClr val="CC6600"/>
            </a:solidFill>
            <a:ln w="9525">
              <a:noFill/>
              <a:round/>
              <a:headEnd/>
              <a:tailEnd/>
            </a:ln>
          </p:spPr>
          <p:txBody>
            <a:bodyPr wrap="none" anchor="ctr"/>
            <a:lstStyle/>
            <a:p>
              <a:endParaRPr lang="en-US"/>
            </a:p>
          </p:txBody>
        </p:sp>
        <p:sp>
          <p:nvSpPr>
            <p:cNvPr id="59421" name="Oval 11"/>
            <p:cNvSpPr>
              <a:spLocks noChangeArrowheads="1"/>
            </p:cNvSpPr>
            <p:nvPr/>
          </p:nvSpPr>
          <p:spPr bwMode="auto">
            <a:xfrm rot="5460000">
              <a:off x="4874" y="2778"/>
              <a:ext cx="55" cy="89"/>
            </a:xfrm>
            <a:prstGeom prst="ellipse">
              <a:avLst/>
            </a:prstGeom>
            <a:solidFill>
              <a:srgbClr val="CC6600"/>
            </a:solidFill>
            <a:ln w="9525">
              <a:noFill/>
              <a:round/>
              <a:headEnd/>
              <a:tailEnd/>
            </a:ln>
          </p:spPr>
          <p:txBody>
            <a:bodyPr wrap="none" anchor="ctr"/>
            <a:lstStyle/>
            <a:p>
              <a:endParaRPr lang="en-US"/>
            </a:p>
          </p:txBody>
        </p:sp>
        <p:sp>
          <p:nvSpPr>
            <p:cNvPr id="59422" name="Oval 12"/>
            <p:cNvSpPr>
              <a:spLocks noChangeArrowheads="1"/>
            </p:cNvSpPr>
            <p:nvPr/>
          </p:nvSpPr>
          <p:spPr bwMode="auto">
            <a:xfrm rot="5460000">
              <a:off x="4728" y="2698"/>
              <a:ext cx="55" cy="89"/>
            </a:xfrm>
            <a:prstGeom prst="ellipse">
              <a:avLst/>
            </a:prstGeom>
            <a:solidFill>
              <a:srgbClr val="CC6600"/>
            </a:solidFill>
            <a:ln w="9525">
              <a:noFill/>
              <a:round/>
              <a:headEnd/>
              <a:tailEnd/>
            </a:ln>
          </p:spPr>
          <p:txBody>
            <a:bodyPr wrap="none" anchor="ctr"/>
            <a:lstStyle/>
            <a:p>
              <a:endParaRPr lang="en-US"/>
            </a:p>
          </p:txBody>
        </p:sp>
        <p:sp>
          <p:nvSpPr>
            <p:cNvPr id="59423" name="Oval 13"/>
            <p:cNvSpPr>
              <a:spLocks noChangeArrowheads="1"/>
            </p:cNvSpPr>
            <p:nvPr/>
          </p:nvSpPr>
          <p:spPr bwMode="auto">
            <a:xfrm rot="5460000">
              <a:off x="4505" y="2745"/>
              <a:ext cx="55" cy="89"/>
            </a:xfrm>
            <a:prstGeom prst="ellipse">
              <a:avLst/>
            </a:prstGeom>
            <a:solidFill>
              <a:srgbClr val="CC6600"/>
            </a:solidFill>
            <a:ln w="9525">
              <a:noFill/>
              <a:round/>
              <a:headEnd/>
              <a:tailEnd/>
            </a:ln>
          </p:spPr>
          <p:txBody>
            <a:bodyPr wrap="none" anchor="ctr"/>
            <a:lstStyle/>
            <a:p>
              <a:endParaRPr lang="en-US"/>
            </a:p>
          </p:txBody>
        </p:sp>
        <p:grpSp>
          <p:nvGrpSpPr>
            <p:cNvPr id="59424" name="Group 14"/>
            <p:cNvGrpSpPr>
              <a:grpSpLocks/>
            </p:cNvGrpSpPr>
            <p:nvPr/>
          </p:nvGrpSpPr>
          <p:grpSpPr bwMode="auto">
            <a:xfrm>
              <a:off x="4298" y="2729"/>
              <a:ext cx="489" cy="148"/>
              <a:chOff x="4298" y="2729"/>
              <a:chExt cx="489" cy="148"/>
            </a:xfrm>
          </p:grpSpPr>
          <p:sp>
            <p:nvSpPr>
              <p:cNvPr id="59425" name="Oval 15"/>
              <p:cNvSpPr>
                <a:spLocks noChangeArrowheads="1"/>
              </p:cNvSpPr>
              <p:nvPr/>
            </p:nvSpPr>
            <p:spPr bwMode="auto">
              <a:xfrm rot="5460000" flipV="1">
                <a:off x="4714" y="2767"/>
                <a:ext cx="55" cy="89"/>
              </a:xfrm>
              <a:prstGeom prst="ellipse">
                <a:avLst/>
              </a:prstGeom>
              <a:solidFill>
                <a:srgbClr val="CC6600"/>
              </a:solidFill>
              <a:ln w="9525">
                <a:noFill/>
                <a:round/>
                <a:headEnd/>
                <a:tailEnd/>
              </a:ln>
            </p:spPr>
            <p:txBody>
              <a:bodyPr wrap="none" anchor="ctr"/>
              <a:lstStyle/>
              <a:p>
                <a:endParaRPr lang="en-US"/>
              </a:p>
            </p:txBody>
          </p:sp>
          <p:sp>
            <p:nvSpPr>
              <p:cNvPr id="59426" name="Oval 16"/>
              <p:cNvSpPr>
                <a:spLocks noChangeArrowheads="1"/>
              </p:cNvSpPr>
              <p:nvPr/>
            </p:nvSpPr>
            <p:spPr bwMode="auto">
              <a:xfrm rot="5460000" flipV="1">
                <a:off x="4592" y="2714"/>
                <a:ext cx="55" cy="89"/>
              </a:xfrm>
              <a:prstGeom prst="ellipse">
                <a:avLst/>
              </a:prstGeom>
              <a:solidFill>
                <a:srgbClr val="CC6600"/>
              </a:solidFill>
              <a:ln w="9525">
                <a:noFill/>
                <a:round/>
                <a:headEnd/>
                <a:tailEnd/>
              </a:ln>
            </p:spPr>
            <p:txBody>
              <a:bodyPr wrap="none" anchor="ctr"/>
              <a:lstStyle/>
              <a:p>
                <a:endParaRPr lang="en-US"/>
              </a:p>
            </p:txBody>
          </p:sp>
          <p:sp>
            <p:nvSpPr>
              <p:cNvPr id="59427" name="Oval 17"/>
              <p:cNvSpPr>
                <a:spLocks noChangeArrowheads="1"/>
              </p:cNvSpPr>
              <p:nvPr/>
            </p:nvSpPr>
            <p:spPr bwMode="auto">
              <a:xfrm rot="5460000" flipV="1">
                <a:off x="4555" y="2803"/>
                <a:ext cx="55" cy="89"/>
              </a:xfrm>
              <a:prstGeom prst="ellipse">
                <a:avLst/>
              </a:prstGeom>
              <a:solidFill>
                <a:srgbClr val="CC6600"/>
              </a:solidFill>
              <a:ln w="9525">
                <a:noFill/>
                <a:round/>
                <a:headEnd/>
                <a:tailEnd/>
              </a:ln>
            </p:spPr>
            <p:txBody>
              <a:bodyPr wrap="none" anchor="ctr"/>
              <a:lstStyle/>
              <a:p>
                <a:endParaRPr lang="en-US"/>
              </a:p>
            </p:txBody>
          </p:sp>
          <p:sp>
            <p:nvSpPr>
              <p:cNvPr id="59428" name="Oval 18"/>
              <p:cNvSpPr>
                <a:spLocks noChangeArrowheads="1"/>
              </p:cNvSpPr>
              <p:nvPr/>
            </p:nvSpPr>
            <p:spPr bwMode="auto">
              <a:xfrm rot="5460000" flipV="1">
                <a:off x="4409" y="2737"/>
                <a:ext cx="55" cy="89"/>
              </a:xfrm>
              <a:prstGeom prst="ellipse">
                <a:avLst/>
              </a:prstGeom>
              <a:solidFill>
                <a:srgbClr val="CC6600"/>
              </a:solidFill>
              <a:ln w="9525">
                <a:noFill/>
                <a:round/>
                <a:headEnd/>
                <a:tailEnd/>
              </a:ln>
            </p:spPr>
            <p:txBody>
              <a:bodyPr wrap="none" anchor="ctr"/>
              <a:lstStyle/>
              <a:p>
                <a:endParaRPr lang="en-US"/>
              </a:p>
            </p:txBody>
          </p:sp>
          <p:sp>
            <p:nvSpPr>
              <p:cNvPr id="59429" name="Oval 19"/>
              <p:cNvSpPr>
                <a:spLocks noChangeArrowheads="1"/>
              </p:cNvSpPr>
              <p:nvPr/>
            </p:nvSpPr>
            <p:spPr bwMode="auto">
              <a:xfrm rot="5460000" flipV="1">
                <a:off x="4314" y="2805"/>
                <a:ext cx="55" cy="89"/>
              </a:xfrm>
              <a:prstGeom prst="ellipse">
                <a:avLst/>
              </a:prstGeom>
              <a:solidFill>
                <a:srgbClr val="CC6600"/>
              </a:solidFill>
              <a:ln w="9525">
                <a:noFill/>
                <a:round/>
                <a:headEnd/>
                <a:tailEnd/>
              </a:ln>
            </p:spPr>
            <p:txBody>
              <a:bodyPr wrap="none" anchor="ctr"/>
              <a:lstStyle/>
              <a:p>
                <a:endParaRPr lang="en-US"/>
              </a:p>
            </p:txBody>
          </p:sp>
        </p:grpSp>
      </p:grpSp>
      <p:grpSp>
        <p:nvGrpSpPr>
          <p:cNvPr id="59395" name="Group 20"/>
          <p:cNvGrpSpPr>
            <a:grpSpLocks/>
          </p:cNvGrpSpPr>
          <p:nvPr/>
        </p:nvGrpSpPr>
        <p:grpSpPr bwMode="auto">
          <a:xfrm>
            <a:off x="4864100" y="3244850"/>
            <a:ext cx="1462088" cy="2424113"/>
            <a:chOff x="3064" y="2044"/>
            <a:chExt cx="921" cy="1527"/>
          </a:xfrm>
        </p:grpSpPr>
        <p:sp>
          <p:nvSpPr>
            <p:cNvPr id="59407" name="Rectangle 21"/>
            <p:cNvSpPr>
              <a:spLocks noChangeArrowheads="1"/>
            </p:cNvSpPr>
            <p:nvPr/>
          </p:nvSpPr>
          <p:spPr bwMode="auto">
            <a:xfrm rot="5460000">
              <a:off x="2769" y="2359"/>
              <a:ext cx="1511" cy="895"/>
            </a:xfrm>
            <a:prstGeom prst="rect">
              <a:avLst/>
            </a:prstGeom>
            <a:noFill/>
            <a:ln w="9360">
              <a:solidFill>
                <a:srgbClr val="000000"/>
              </a:solidFill>
              <a:miter lim="800000"/>
              <a:headEnd/>
              <a:tailEnd/>
            </a:ln>
          </p:spPr>
          <p:txBody>
            <a:bodyPr wrap="none" anchor="ctr"/>
            <a:lstStyle/>
            <a:p>
              <a:endParaRPr lang="en-US"/>
            </a:p>
          </p:txBody>
        </p:sp>
        <p:sp>
          <p:nvSpPr>
            <p:cNvPr id="59408" name="Rectangle 22"/>
            <p:cNvSpPr>
              <a:spLocks noChangeArrowheads="1"/>
            </p:cNvSpPr>
            <p:nvPr/>
          </p:nvSpPr>
          <p:spPr bwMode="auto">
            <a:xfrm rot="5460000">
              <a:off x="2866" y="2457"/>
              <a:ext cx="1315" cy="895"/>
            </a:xfrm>
            <a:prstGeom prst="rect">
              <a:avLst/>
            </a:prstGeom>
            <a:noFill/>
            <a:ln w="9360">
              <a:solidFill>
                <a:srgbClr val="000000"/>
              </a:solidFill>
              <a:miter lim="800000"/>
              <a:headEnd/>
              <a:tailEnd/>
            </a:ln>
          </p:spPr>
          <p:txBody>
            <a:bodyPr wrap="none" anchor="ctr"/>
            <a:lstStyle/>
            <a:p>
              <a:endParaRPr lang="en-US"/>
            </a:p>
          </p:txBody>
        </p:sp>
        <p:sp>
          <p:nvSpPr>
            <p:cNvPr id="59409" name="Rectangle 23"/>
            <p:cNvSpPr>
              <a:spLocks noChangeArrowheads="1"/>
            </p:cNvSpPr>
            <p:nvPr/>
          </p:nvSpPr>
          <p:spPr bwMode="auto">
            <a:xfrm rot="5460000">
              <a:off x="2898" y="2472"/>
              <a:ext cx="1256" cy="851"/>
            </a:xfrm>
            <a:prstGeom prst="rect">
              <a:avLst/>
            </a:prstGeom>
            <a:solidFill>
              <a:srgbClr val="FFB76F"/>
            </a:solidFill>
            <a:ln w="9525">
              <a:noFill/>
              <a:round/>
              <a:headEnd/>
              <a:tailEnd/>
            </a:ln>
          </p:spPr>
          <p:txBody>
            <a:bodyPr wrap="none" anchor="ctr"/>
            <a:lstStyle/>
            <a:p>
              <a:endParaRPr lang="en-US"/>
            </a:p>
          </p:txBody>
        </p:sp>
        <p:sp>
          <p:nvSpPr>
            <p:cNvPr id="59410" name="Line 24"/>
            <p:cNvSpPr>
              <a:spLocks noChangeShapeType="1"/>
            </p:cNvSpPr>
            <p:nvPr/>
          </p:nvSpPr>
          <p:spPr bwMode="auto">
            <a:xfrm flipH="1">
              <a:off x="3737" y="2910"/>
              <a:ext cx="202" cy="2"/>
            </a:xfrm>
            <a:prstGeom prst="line">
              <a:avLst/>
            </a:prstGeom>
            <a:noFill/>
            <a:ln w="57240">
              <a:solidFill>
                <a:srgbClr val="000000"/>
              </a:solidFill>
              <a:miter lim="800000"/>
              <a:headEnd/>
              <a:tailEnd/>
            </a:ln>
          </p:spPr>
          <p:txBody>
            <a:bodyPr/>
            <a:lstStyle/>
            <a:p>
              <a:endParaRPr lang="en-US"/>
            </a:p>
          </p:txBody>
        </p:sp>
        <p:sp>
          <p:nvSpPr>
            <p:cNvPr id="59411" name="Line 25"/>
            <p:cNvSpPr>
              <a:spLocks noChangeShapeType="1"/>
            </p:cNvSpPr>
            <p:nvPr/>
          </p:nvSpPr>
          <p:spPr bwMode="auto">
            <a:xfrm flipH="1">
              <a:off x="3464" y="2897"/>
              <a:ext cx="202" cy="2"/>
            </a:xfrm>
            <a:prstGeom prst="line">
              <a:avLst/>
            </a:prstGeom>
            <a:noFill/>
            <a:ln w="57240">
              <a:solidFill>
                <a:srgbClr val="000000"/>
              </a:solidFill>
              <a:miter lim="800000"/>
              <a:headEnd/>
              <a:tailEnd/>
            </a:ln>
          </p:spPr>
          <p:txBody>
            <a:bodyPr/>
            <a:lstStyle/>
            <a:p>
              <a:endParaRPr lang="en-US"/>
            </a:p>
          </p:txBody>
        </p:sp>
        <p:sp>
          <p:nvSpPr>
            <p:cNvPr id="59412" name="Line 26"/>
            <p:cNvSpPr>
              <a:spLocks noChangeShapeType="1"/>
            </p:cNvSpPr>
            <p:nvPr/>
          </p:nvSpPr>
          <p:spPr bwMode="auto">
            <a:xfrm flipH="1">
              <a:off x="3149" y="2907"/>
              <a:ext cx="202" cy="2"/>
            </a:xfrm>
            <a:prstGeom prst="line">
              <a:avLst/>
            </a:prstGeom>
            <a:noFill/>
            <a:ln w="57240">
              <a:solidFill>
                <a:srgbClr val="000000"/>
              </a:solidFill>
              <a:miter lim="800000"/>
              <a:headEnd/>
              <a:tailEnd/>
            </a:ln>
          </p:spPr>
          <p:txBody>
            <a:bodyPr/>
            <a:lstStyle/>
            <a:p>
              <a:endParaRPr lang="en-US"/>
            </a:p>
          </p:txBody>
        </p:sp>
      </p:grpSp>
      <p:grpSp>
        <p:nvGrpSpPr>
          <p:cNvPr id="59396" name="Group 27"/>
          <p:cNvGrpSpPr>
            <a:grpSpLocks/>
          </p:cNvGrpSpPr>
          <p:nvPr/>
        </p:nvGrpSpPr>
        <p:grpSpPr bwMode="auto">
          <a:xfrm>
            <a:off x="3022600" y="3270250"/>
            <a:ext cx="1462088" cy="2424113"/>
            <a:chOff x="1904" y="2060"/>
            <a:chExt cx="921" cy="1527"/>
          </a:xfrm>
        </p:grpSpPr>
        <p:sp>
          <p:nvSpPr>
            <p:cNvPr id="59404" name="Rectangle 28"/>
            <p:cNvSpPr>
              <a:spLocks noChangeArrowheads="1"/>
            </p:cNvSpPr>
            <p:nvPr/>
          </p:nvSpPr>
          <p:spPr bwMode="auto">
            <a:xfrm rot="5460000">
              <a:off x="1610" y="2375"/>
              <a:ext cx="1511" cy="895"/>
            </a:xfrm>
            <a:prstGeom prst="rect">
              <a:avLst/>
            </a:prstGeom>
            <a:noFill/>
            <a:ln w="9360">
              <a:solidFill>
                <a:srgbClr val="000000"/>
              </a:solidFill>
              <a:miter lim="800000"/>
              <a:headEnd/>
              <a:tailEnd/>
            </a:ln>
          </p:spPr>
          <p:txBody>
            <a:bodyPr wrap="none" anchor="ctr"/>
            <a:lstStyle/>
            <a:p>
              <a:endParaRPr lang="en-US"/>
            </a:p>
          </p:txBody>
        </p:sp>
        <p:sp>
          <p:nvSpPr>
            <p:cNvPr id="59405" name="Rectangle 29"/>
            <p:cNvSpPr>
              <a:spLocks noChangeArrowheads="1"/>
            </p:cNvSpPr>
            <p:nvPr/>
          </p:nvSpPr>
          <p:spPr bwMode="auto">
            <a:xfrm rot="5460000">
              <a:off x="1706" y="2474"/>
              <a:ext cx="1315" cy="895"/>
            </a:xfrm>
            <a:prstGeom prst="rect">
              <a:avLst/>
            </a:prstGeom>
            <a:noFill/>
            <a:ln w="9360">
              <a:solidFill>
                <a:srgbClr val="000000"/>
              </a:solidFill>
              <a:miter lim="800000"/>
              <a:headEnd/>
              <a:tailEnd/>
            </a:ln>
          </p:spPr>
          <p:txBody>
            <a:bodyPr wrap="none" anchor="ctr"/>
            <a:lstStyle/>
            <a:p>
              <a:endParaRPr lang="en-US"/>
            </a:p>
          </p:txBody>
        </p:sp>
        <p:sp>
          <p:nvSpPr>
            <p:cNvPr id="59406" name="Rectangle 30"/>
            <p:cNvSpPr>
              <a:spLocks noChangeArrowheads="1"/>
            </p:cNvSpPr>
            <p:nvPr/>
          </p:nvSpPr>
          <p:spPr bwMode="auto">
            <a:xfrm rot="5460000">
              <a:off x="1738" y="2488"/>
              <a:ext cx="1256" cy="851"/>
            </a:xfrm>
            <a:prstGeom prst="rect">
              <a:avLst/>
            </a:prstGeom>
            <a:solidFill>
              <a:srgbClr val="FFB76F"/>
            </a:solidFill>
            <a:ln w="9525">
              <a:noFill/>
              <a:round/>
              <a:headEnd/>
              <a:tailEnd/>
            </a:ln>
          </p:spPr>
          <p:txBody>
            <a:bodyPr wrap="none" anchor="ctr"/>
            <a:lstStyle/>
            <a:p>
              <a:endParaRPr lang="en-US"/>
            </a:p>
          </p:txBody>
        </p:sp>
      </p:grpSp>
      <p:grpSp>
        <p:nvGrpSpPr>
          <p:cNvPr id="59397" name="Group 31"/>
          <p:cNvGrpSpPr>
            <a:grpSpLocks/>
          </p:cNvGrpSpPr>
          <p:nvPr/>
        </p:nvGrpSpPr>
        <p:grpSpPr bwMode="auto">
          <a:xfrm>
            <a:off x="1016000" y="3308350"/>
            <a:ext cx="1462088" cy="2424113"/>
            <a:chOff x="640" y="2084"/>
            <a:chExt cx="921" cy="1527"/>
          </a:xfrm>
        </p:grpSpPr>
        <p:sp>
          <p:nvSpPr>
            <p:cNvPr id="59402" name="Rectangle 32"/>
            <p:cNvSpPr>
              <a:spLocks noChangeArrowheads="1"/>
            </p:cNvSpPr>
            <p:nvPr/>
          </p:nvSpPr>
          <p:spPr bwMode="auto">
            <a:xfrm rot="5460000">
              <a:off x="346" y="2399"/>
              <a:ext cx="1511" cy="895"/>
            </a:xfrm>
            <a:prstGeom prst="rect">
              <a:avLst/>
            </a:prstGeom>
            <a:noFill/>
            <a:ln w="9360">
              <a:solidFill>
                <a:srgbClr val="000000"/>
              </a:solidFill>
              <a:miter lim="800000"/>
              <a:headEnd/>
              <a:tailEnd/>
            </a:ln>
          </p:spPr>
          <p:txBody>
            <a:bodyPr wrap="none" anchor="ctr"/>
            <a:lstStyle/>
            <a:p>
              <a:endParaRPr lang="en-US"/>
            </a:p>
          </p:txBody>
        </p:sp>
        <p:sp>
          <p:nvSpPr>
            <p:cNvPr id="59403" name="Rectangle 33"/>
            <p:cNvSpPr>
              <a:spLocks noChangeArrowheads="1"/>
            </p:cNvSpPr>
            <p:nvPr/>
          </p:nvSpPr>
          <p:spPr bwMode="auto">
            <a:xfrm rot="5460000">
              <a:off x="442" y="2497"/>
              <a:ext cx="1315" cy="895"/>
            </a:xfrm>
            <a:prstGeom prst="rect">
              <a:avLst/>
            </a:prstGeom>
            <a:noFill/>
            <a:ln w="9360">
              <a:solidFill>
                <a:srgbClr val="000000"/>
              </a:solidFill>
              <a:miter lim="800000"/>
              <a:headEnd/>
              <a:tailEnd/>
            </a:ln>
          </p:spPr>
          <p:txBody>
            <a:bodyPr wrap="none" anchor="ctr"/>
            <a:lstStyle/>
            <a:p>
              <a:endParaRPr lang="en-US"/>
            </a:p>
          </p:txBody>
        </p:sp>
      </p:grpSp>
      <p:sp>
        <p:nvSpPr>
          <p:cNvPr id="59398" name="Text Box 34"/>
          <p:cNvSpPr txBox="1">
            <a:spLocks noChangeArrowheads="1"/>
          </p:cNvSpPr>
          <p:nvPr/>
        </p:nvSpPr>
        <p:spPr bwMode="auto">
          <a:xfrm>
            <a:off x="915988" y="708025"/>
            <a:ext cx="1598612" cy="2233613"/>
          </a:xfrm>
          <a:prstGeom prst="rect">
            <a:avLst/>
          </a:prstGeom>
          <a:solidFill>
            <a:schemeClr val="bg1"/>
          </a:solidFill>
          <a:ln w="9525">
            <a:noFill/>
            <a:round/>
            <a:headEnd/>
            <a:tailEnd/>
          </a:ln>
        </p:spPr>
        <p:txBody>
          <a:bodyPr lIns="89995" tIns="46798" rIns="89995" bIns="46798">
            <a:spAutoFit/>
          </a:bodyPr>
          <a:lstStyle/>
          <a:p>
            <a:pPr algn="ctr" defTabSz="457200">
              <a:spcBef>
                <a:spcPts val="150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2000">
                <a:latin typeface="Times New Roman" pitchFamily="18" charset="0"/>
              </a:rPr>
              <a:t>Get 2 x 3 inch jewelry bags</a:t>
            </a:r>
            <a:r>
              <a:rPr lang="en-US" sz="2400">
                <a:latin typeface="Times New Roman" pitchFamily="18" charset="0"/>
              </a:rPr>
              <a:t> </a:t>
            </a:r>
          </a:p>
          <a:p>
            <a:pPr algn="ctr" defTabSz="457200">
              <a:spcBef>
                <a:spcPts val="625"/>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1000">
                <a:latin typeface="Times New Roman" pitchFamily="18" charset="0"/>
              </a:rPr>
              <a:t>jewelry supply store.  See product # 52-002 on second table @ </a:t>
            </a:r>
            <a:r>
              <a:rPr lang="en-US" sz="1000">
                <a:solidFill>
                  <a:srgbClr val="CCCCFF"/>
                </a:solidFill>
                <a:latin typeface="Times New Roman" pitchFamily="18" charset="0"/>
                <a:hlinkClick r:id="rId3"/>
              </a:rPr>
              <a:t>http://www.aajewelry.com/templates/product_list_dropdown_pix.aspx?GroupGuid=5523</a:t>
            </a:r>
            <a:r>
              <a:rPr lang="en-US" sz="1000">
                <a:latin typeface="Times New Roman" pitchFamily="18" charset="0"/>
              </a:rPr>
              <a:t> </a:t>
            </a:r>
          </a:p>
        </p:txBody>
      </p:sp>
      <p:sp>
        <p:nvSpPr>
          <p:cNvPr id="59399" name="Text Box 35"/>
          <p:cNvSpPr txBox="1">
            <a:spLocks noChangeArrowheads="1"/>
          </p:cNvSpPr>
          <p:nvPr/>
        </p:nvSpPr>
        <p:spPr bwMode="auto">
          <a:xfrm>
            <a:off x="2935288" y="1211263"/>
            <a:ext cx="1598612" cy="1325562"/>
          </a:xfrm>
          <a:prstGeom prst="rect">
            <a:avLst/>
          </a:prstGeom>
          <a:solidFill>
            <a:schemeClr val="bg1"/>
          </a:solidFill>
          <a:ln w="9525">
            <a:noFill/>
            <a:round/>
            <a:headEnd/>
            <a:tailEnd/>
          </a:ln>
        </p:spPr>
        <p:txBody>
          <a:bodyPr lIns="89995" tIns="46798" rIns="89995" bIns="46798">
            <a:spAutoFit/>
          </a:bodyPr>
          <a:lstStyle/>
          <a:p>
            <a:pPr algn="ctr" defTabSz="457200">
              <a:spcBef>
                <a:spcPts val="125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2000">
                <a:latin typeface="Times New Roman" pitchFamily="18" charset="0"/>
              </a:rPr>
              <a:t>Cut piece of paper towel and insert into bag </a:t>
            </a:r>
          </a:p>
        </p:txBody>
      </p:sp>
      <p:sp>
        <p:nvSpPr>
          <p:cNvPr id="59400" name="Text Box 36"/>
          <p:cNvSpPr txBox="1">
            <a:spLocks noChangeArrowheads="1"/>
          </p:cNvSpPr>
          <p:nvPr/>
        </p:nvSpPr>
        <p:spPr bwMode="auto">
          <a:xfrm>
            <a:off x="5011738" y="1008063"/>
            <a:ext cx="1598612" cy="1619250"/>
          </a:xfrm>
          <a:prstGeom prst="rect">
            <a:avLst/>
          </a:prstGeom>
          <a:solidFill>
            <a:schemeClr val="bg1"/>
          </a:solidFill>
          <a:ln w="9525">
            <a:noFill/>
            <a:round/>
            <a:headEnd/>
            <a:tailEnd/>
          </a:ln>
        </p:spPr>
        <p:txBody>
          <a:bodyPr lIns="89995" tIns="46798" rIns="89995" bIns="46798">
            <a:spAutoFit/>
          </a:bodyPr>
          <a:lstStyle/>
          <a:p>
            <a:pPr algn="ctr" defTabSz="457200">
              <a:spcBef>
                <a:spcPts val="125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2000">
                <a:latin typeface="Times New Roman" pitchFamily="18" charset="0"/>
              </a:rPr>
              <a:t>Staple across the bag such that there is space for roots to grow </a:t>
            </a:r>
          </a:p>
        </p:txBody>
      </p:sp>
      <p:sp>
        <p:nvSpPr>
          <p:cNvPr id="59401" name="Text Box 37"/>
          <p:cNvSpPr txBox="1">
            <a:spLocks noChangeArrowheads="1"/>
          </p:cNvSpPr>
          <p:nvPr/>
        </p:nvSpPr>
        <p:spPr bwMode="auto">
          <a:xfrm>
            <a:off x="6983413" y="1374775"/>
            <a:ext cx="1600200" cy="1017588"/>
          </a:xfrm>
          <a:prstGeom prst="rect">
            <a:avLst/>
          </a:prstGeom>
          <a:solidFill>
            <a:schemeClr val="bg1"/>
          </a:solidFill>
          <a:ln w="9525">
            <a:noFill/>
            <a:round/>
            <a:headEnd/>
            <a:tailEnd/>
          </a:ln>
        </p:spPr>
        <p:txBody>
          <a:bodyPr lIns="89995" tIns="46798" rIns="89995" bIns="46798">
            <a:spAutoFit/>
          </a:bodyPr>
          <a:lstStyle/>
          <a:p>
            <a:pPr algn="ctr" defTabSz="457200">
              <a:spcBef>
                <a:spcPts val="125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2000">
                <a:latin typeface="Times New Roman" pitchFamily="18" charset="0"/>
              </a:rPr>
              <a:t>Add 10 to 15 seeds to </a:t>
            </a:r>
            <a:r>
              <a:rPr lang="en-US" sz="2000" b="1" u="sng">
                <a:latin typeface="Times New Roman" pitchFamily="18" charset="0"/>
              </a:rPr>
              <a:t>each</a:t>
            </a:r>
            <a:r>
              <a:rPr lang="en-US" sz="2000">
                <a:latin typeface="Times New Roman" pitchFamily="18" charset="0"/>
              </a:rPr>
              <a:t> bag</a:t>
            </a:r>
          </a:p>
        </p:txBody>
      </p:sp>
    </p:spTree>
  </p:cSld>
  <p:clrMapOvr>
    <a:masterClrMapping/>
  </p:clrMapOvr>
  <p:transition spd="med" advClick="0" advTm="4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0418" name="Group 2"/>
          <p:cNvGrpSpPr>
            <a:grpSpLocks/>
          </p:cNvGrpSpPr>
          <p:nvPr/>
        </p:nvGrpSpPr>
        <p:grpSpPr bwMode="auto">
          <a:xfrm>
            <a:off x="609600" y="3048000"/>
            <a:ext cx="2360613" cy="2589213"/>
            <a:chOff x="384" y="1920"/>
            <a:chExt cx="1487" cy="1631"/>
          </a:xfrm>
        </p:grpSpPr>
        <p:sp>
          <p:nvSpPr>
            <p:cNvPr id="60422" name="Rectangle 3"/>
            <p:cNvSpPr>
              <a:spLocks noChangeArrowheads="1"/>
            </p:cNvSpPr>
            <p:nvPr/>
          </p:nvSpPr>
          <p:spPr bwMode="auto">
            <a:xfrm>
              <a:off x="432" y="2064"/>
              <a:ext cx="1391" cy="1487"/>
            </a:xfrm>
            <a:prstGeom prst="rect">
              <a:avLst/>
            </a:prstGeom>
            <a:solidFill>
              <a:srgbClr val="3333CC"/>
            </a:solidFill>
            <a:ln w="57240">
              <a:solidFill>
                <a:srgbClr val="000000"/>
              </a:solidFill>
              <a:miter lim="800000"/>
              <a:headEnd/>
              <a:tailEnd/>
            </a:ln>
          </p:spPr>
          <p:txBody>
            <a:bodyPr wrap="none" anchor="ctr"/>
            <a:lstStyle/>
            <a:p>
              <a:endParaRPr lang="en-US"/>
            </a:p>
          </p:txBody>
        </p:sp>
        <p:sp>
          <p:nvSpPr>
            <p:cNvPr id="60423" name="Line 4"/>
            <p:cNvSpPr>
              <a:spLocks noChangeShapeType="1"/>
            </p:cNvSpPr>
            <p:nvPr/>
          </p:nvSpPr>
          <p:spPr bwMode="auto">
            <a:xfrm flipH="1" flipV="1">
              <a:off x="383" y="1919"/>
              <a:ext cx="49" cy="145"/>
            </a:xfrm>
            <a:prstGeom prst="line">
              <a:avLst/>
            </a:prstGeom>
            <a:noFill/>
            <a:ln w="57240">
              <a:solidFill>
                <a:srgbClr val="000000"/>
              </a:solidFill>
              <a:miter lim="800000"/>
              <a:headEnd/>
              <a:tailEnd/>
            </a:ln>
          </p:spPr>
          <p:txBody>
            <a:bodyPr/>
            <a:lstStyle/>
            <a:p>
              <a:endParaRPr lang="en-US"/>
            </a:p>
          </p:txBody>
        </p:sp>
        <p:sp>
          <p:nvSpPr>
            <p:cNvPr id="60424" name="Line 5"/>
            <p:cNvSpPr>
              <a:spLocks noChangeShapeType="1"/>
            </p:cNvSpPr>
            <p:nvPr/>
          </p:nvSpPr>
          <p:spPr bwMode="auto">
            <a:xfrm flipV="1">
              <a:off x="1824" y="1919"/>
              <a:ext cx="47" cy="145"/>
            </a:xfrm>
            <a:prstGeom prst="line">
              <a:avLst/>
            </a:prstGeom>
            <a:noFill/>
            <a:ln w="57240">
              <a:solidFill>
                <a:srgbClr val="000000"/>
              </a:solidFill>
              <a:miter lim="800000"/>
              <a:headEnd/>
              <a:tailEnd/>
            </a:ln>
          </p:spPr>
          <p:txBody>
            <a:bodyPr/>
            <a:lstStyle/>
            <a:p>
              <a:endParaRPr lang="en-US"/>
            </a:p>
          </p:txBody>
        </p:sp>
      </p:grpSp>
      <p:sp>
        <p:nvSpPr>
          <p:cNvPr id="198662" name="Text Box 6"/>
          <p:cNvSpPr txBox="1">
            <a:spLocks noChangeArrowheads="1"/>
          </p:cNvSpPr>
          <p:nvPr/>
        </p:nvSpPr>
        <p:spPr bwMode="auto">
          <a:xfrm>
            <a:off x="3505200" y="3886200"/>
            <a:ext cx="3581400" cy="1174750"/>
          </a:xfrm>
          <a:prstGeom prst="rect">
            <a:avLst/>
          </a:prstGeom>
          <a:noFill/>
          <a:ln>
            <a:noFill/>
          </a:ln>
          <a:effectLst/>
          <a:extLst>
            <a:ext uri="{909E8E84-426E-40DD-AFC4-6F175D3DCCD1}"/>
            <a:ext uri="{91240B29-F687-4F45-9708-019B960494DF}"/>
            <a:ext uri="{AF507438-7753-43E0-B8FC-AC1667EBCBE1}"/>
          </a:extLst>
        </p:spPr>
        <p:txBody>
          <a:bodyPr lIns="89995" tIns="46798" rIns="89995" bIns="46798">
            <a:spAutoFit/>
          </a:bodyPr>
          <a:lstStyle>
            <a:lvl1pPr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1pPr>
            <a:lvl2pPr marL="1057275" indent="-406400"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2pPr>
            <a:lvl3pPr marL="1625600"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3pPr>
            <a:lvl4pPr marL="2276475"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4pPr>
            <a:lvl5pPr marL="2925763"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5pPr>
            <a:lvl6pPr marL="33829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6pPr>
            <a:lvl7pPr marL="38401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7pPr>
            <a:lvl8pPr marL="42973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8pPr>
            <a:lvl9pPr marL="47545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9pPr>
          </a:lstStyle>
          <a:p>
            <a:pPr>
              <a:spcBef>
                <a:spcPts val="1749"/>
              </a:spcBef>
              <a:buSzPct val="100000"/>
              <a:defRPr/>
            </a:pPr>
            <a:r>
              <a:rPr lang="en-US" sz="2800" b="1" dirty="0" smtClean="0">
                <a:solidFill>
                  <a:srgbClr val="3333CC"/>
                </a:solidFill>
                <a:effectLst>
                  <a:outerShdw blurRad="38100" dist="38100" dir="2700000" algn="tl">
                    <a:srgbClr val="C0C0C0"/>
                  </a:outerShdw>
                </a:effectLst>
                <a:latin typeface="Times New Roman" pitchFamily="18" charset="0"/>
                <a:sym typeface="Gill Sans" charset="0"/>
              </a:rPr>
              <a:t>0.2 g/</a:t>
            </a:r>
            <a:r>
              <a:rPr lang="en-US" sz="2800" b="1" dirty="0" err="1" smtClean="0">
                <a:solidFill>
                  <a:srgbClr val="3333CC"/>
                </a:solidFill>
                <a:effectLst>
                  <a:outerShdw blurRad="38100" dist="38100" dir="2700000" algn="tl">
                    <a:srgbClr val="C0C0C0"/>
                  </a:outerShdw>
                </a:effectLst>
                <a:latin typeface="Times New Roman" pitchFamily="18" charset="0"/>
                <a:sym typeface="Gill Sans" charset="0"/>
              </a:rPr>
              <a:t>mL</a:t>
            </a:r>
            <a:r>
              <a:rPr lang="en-US" sz="2800" b="1" dirty="0" smtClean="0">
                <a:solidFill>
                  <a:srgbClr val="3333CC"/>
                </a:solidFill>
                <a:effectLst>
                  <a:outerShdw blurRad="38100" dist="38100" dir="2700000" algn="tl">
                    <a:srgbClr val="C0C0C0"/>
                  </a:outerShdw>
                </a:effectLst>
                <a:latin typeface="Times New Roman" pitchFamily="18" charset="0"/>
                <a:sym typeface="Gill Sans" charset="0"/>
              </a:rPr>
              <a:t> </a:t>
            </a:r>
            <a:r>
              <a:rPr lang="en-US" sz="2800" b="1" dirty="0" err="1" smtClean="0">
                <a:solidFill>
                  <a:srgbClr val="3333CC"/>
                </a:solidFill>
                <a:effectLst>
                  <a:outerShdw blurRad="38100" dist="38100" dir="2700000" algn="tl">
                    <a:srgbClr val="C0C0C0"/>
                  </a:outerShdw>
                </a:effectLst>
                <a:latin typeface="Times New Roman" pitchFamily="18" charset="0"/>
                <a:sym typeface="Gill Sans" charset="0"/>
              </a:rPr>
              <a:t>NaCl</a:t>
            </a:r>
            <a:endParaRPr lang="en-US" sz="2800" b="1" dirty="0" smtClean="0">
              <a:solidFill>
                <a:srgbClr val="3333CC"/>
              </a:solidFill>
              <a:effectLst>
                <a:outerShdw blurRad="38100" dist="38100" dir="2700000" algn="tl">
                  <a:srgbClr val="C0C0C0"/>
                </a:outerShdw>
              </a:effectLst>
              <a:latin typeface="Times New Roman" pitchFamily="18" charset="0"/>
              <a:sym typeface="Gill Sans" charset="0"/>
            </a:endParaRPr>
          </a:p>
          <a:p>
            <a:pPr>
              <a:spcBef>
                <a:spcPts val="1749"/>
              </a:spcBef>
              <a:buSzPct val="100000"/>
              <a:defRPr/>
            </a:pPr>
            <a:r>
              <a:rPr lang="en-US" sz="2800" b="1" dirty="0" smtClean="0">
                <a:solidFill>
                  <a:srgbClr val="3333CC"/>
                </a:solidFill>
                <a:effectLst>
                  <a:outerShdw blurRad="38100" dist="38100" dir="2700000" algn="tl">
                    <a:srgbClr val="C0C0C0"/>
                  </a:outerShdw>
                </a:effectLst>
                <a:latin typeface="Times New Roman" pitchFamily="18" charset="0"/>
                <a:sym typeface="Gill Sans" charset="0"/>
              </a:rPr>
              <a:t>Stock Solution</a:t>
            </a:r>
          </a:p>
        </p:txBody>
      </p:sp>
      <p:sp>
        <p:nvSpPr>
          <p:cNvPr id="198663" name="Text Box 7"/>
          <p:cNvSpPr txBox="1">
            <a:spLocks noChangeArrowheads="1"/>
          </p:cNvSpPr>
          <p:nvPr/>
        </p:nvSpPr>
        <p:spPr bwMode="auto">
          <a:xfrm>
            <a:off x="533400" y="917575"/>
            <a:ext cx="8610600" cy="1828800"/>
          </a:xfrm>
          <a:prstGeom prst="rect">
            <a:avLst/>
          </a:prstGeom>
          <a:noFill/>
          <a:ln>
            <a:noFill/>
          </a:ln>
          <a:effectLst/>
          <a:extLst>
            <a:ext uri="{909E8E84-426E-40DD-AFC4-6F175D3DCCD1}"/>
            <a:ext uri="{91240B29-F687-4F45-9708-019B960494DF}"/>
            <a:ext uri="{AF507438-7753-43E0-B8FC-AC1667EBCBE1}"/>
          </a:extLst>
        </p:spPr>
        <p:txBody>
          <a:bodyPr lIns="89995" tIns="46798" rIns="89995" bIns="46798">
            <a:spAutoFit/>
          </a:bodyPr>
          <a:lstStyle>
            <a:lvl1pPr marL="395288" indent="-393700" defTabSz="650875">
              <a:tabLst>
                <a:tab pos="395288" algn="l"/>
                <a:tab pos="1695450" algn="l"/>
                <a:tab pos="2995613" algn="l"/>
                <a:tab pos="4295775" algn="l"/>
                <a:tab pos="5597525" algn="l"/>
                <a:tab pos="6897688" algn="l"/>
                <a:tab pos="8197850" algn="l"/>
                <a:tab pos="9498013" algn="l"/>
                <a:tab pos="10798175" algn="l"/>
                <a:tab pos="12099925" algn="l"/>
                <a:tab pos="13400088" algn="l"/>
                <a:tab pos="14700250" algn="l"/>
              </a:tabLst>
              <a:defRPr sz="1200">
                <a:solidFill>
                  <a:schemeClr val="tx1"/>
                </a:solidFill>
                <a:latin typeface="Gill Sans" charset="0"/>
              </a:defRPr>
            </a:lvl1pPr>
            <a:lvl2pPr marL="1057275" indent="-406400" defTabSz="650875">
              <a:tabLst>
                <a:tab pos="395288" algn="l"/>
                <a:tab pos="1695450" algn="l"/>
                <a:tab pos="2995613" algn="l"/>
                <a:tab pos="4295775" algn="l"/>
                <a:tab pos="5597525" algn="l"/>
                <a:tab pos="6897688" algn="l"/>
                <a:tab pos="8197850" algn="l"/>
                <a:tab pos="9498013" algn="l"/>
                <a:tab pos="10798175" algn="l"/>
                <a:tab pos="12099925" algn="l"/>
                <a:tab pos="13400088" algn="l"/>
                <a:tab pos="14700250" algn="l"/>
              </a:tabLst>
              <a:defRPr sz="1200">
                <a:solidFill>
                  <a:schemeClr val="tx1"/>
                </a:solidFill>
                <a:latin typeface="Gill Sans" charset="0"/>
              </a:defRPr>
            </a:lvl2pPr>
            <a:lvl3pPr marL="1625600" indent="-325438" defTabSz="650875">
              <a:tabLst>
                <a:tab pos="395288" algn="l"/>
                <a:tab pos="1695450" algn="l"/>
                <a:tab pos="2995613" algn="l"/>
                <a:tab pos="4295775" algn="l"/>
                <a:tab pos="5597525" algn="l"/>
                <a:tab pos="6897688" algn="l"/>
                <a:tab pos="8197850" algn="l"/>
                <a:tab pos="9498013" algn="l"/>
                <a:tab pos="10798175" algn="l"/>
                <a:tab pos="12099925" algn="l"/>
                <a:tab pos="13400088" algn="l"/>
                <a:tab pos="14700250" algn="l"/>
              </a:tabLst>
              <a:defRPr sz="1200">
                <a:solidFill>
                  <a:schemeClr val="tx1"/>
                </a:solidFill>
                <a:latin typeface="Gill Sans" charset="0"/>
              </a:defRPr>
            </a:lvl3pPr>
            <a:lvl4pPr marL="2276475" indent="-325438" defTabSz="650875">
              <a:tabLst>
                <a:tab pos="395288" algn="l"/>
                <a:tab pos="1695450" algn="l"/>
                <a:tab pos="2995613" algn="l"/>
                <a:tab pos="4295775" algn="l"/>
                <a:tab pos="5597525" algn="l"/>
                <a:tab pos="6897688" algn="l"/>
                <a:tab pos="8197850" algn="l"/>
                <a:tab pos="9498013" algn="l"/>
                <a:tab pos="10798175" algn="l"/>
                <a:tab pos="12099925" algn="l"/>
                <a:tab pos="13400088" algn="l"/>
                <a:tab pos="14700250" algn="l"/>
              </a:tabLst>
              <a:defRPr sz="1200">
                <a:solidFill>
                  <a:schemeClr val="tx1"/>
                </a:solidFill>
                <a:latin typeface="Gill Sans" charset="0"/>
              </a:defRPr>
            </a:lvl4pPr>
            <a:lvl5pPr marL="2925763" indent="-325438" defTabSz="650875">
              <a:tabLst>
                <a:tab pos="395288" algn="l"/>
                <a:tab pos="1695450" algn="l"/>
                <a:tab pos="2995613" algn="l"/>
                <a:tab pos="4295775" algn="l"/>
                <a:tab pos="5597525" algn="l"/>
                <a:tab pos="6897688" algn="l"/>
                <a:tab pos="8197850" algn="l"/>
                <a:tab pos="9498013" algn="l"/>
                <a:tab pos="10798175" algn="l"/>
                <a:tab pos="12099925" algn="l"/>
                <a:tab pos="13400088" algn="l"/>
                <a:tab pos="14700250" algn="l"/>
              </a:tabLst>
              <a:defRPr sz="1200">
                <a:solidFill>
                  <a:schemeClr val="tx1"/>
                </a:solidFill>
                <a:latin typeface="Gill Sans" charset="0"/>
              </a:defRPr>
            </a:lvl5pPr>
            <a:lvl6pPr marL="3382963" indent="-325438" defTabSz="650875" fontAlgn="base">
              <a:spcBef>
                <a:spcPct val="0"/>
              </a:spcBef>
              <a:spcAft>
                <a:spcPct val="0"/>
              </a:spcAft>
              <a:tabLst>
                <a:tab pos="395288" algn="l"/>
                <a:tab pos="1695450" algn="l"/>
                <a:tab pos="2995613" algn="l"/>
                <a:tab pos="4295775" algn="l"/>
                <a:tab pos="5597525" algn="l"/>
                <a:tab pos="6897688" algn="l"/>
                <a:tab pos="8197850" algn="l"/>
                <a:tab pos="9498013" algn="l"/>
                <a:tab pos="10798175" algn="l"/>
                <a:tab pos="12099925" algn="l"/>
                <a:tab pos="13400088" algn="l"/>
                <a:tab pos="14700250" algn="l"/>
              </a:tabLst>
              <a:defRPr sz="1200">
                <a:solidFill>
                  <a:schemeClr val="tx1"/>
                </a:solidFill>
                <a:latin typeface="Gill Sans" charset="0"/>
              </a:defRPr>
            </a:lvl6pPr>
            <a:lvl7pPr marL="3840163" indent="-325438" defTabSz="650875" fontAlgn="base">
              <a:spcBef>
                <a:spcPct val="0"/>
              </a:spcBef>
              <a:spcAft>
                <a:spcPct val="0"/>
              </a:spcAft>
              <a:tabLst>
                <a:tab pos="395288" algn="l"/>
                <a:tab pos="1695450" algn="l"/>
                <a:tab pos="2995613" algn="l"/>
                <a:tab pos="4295775" algn="l"/>
                <a:tab pos="5597525" algn="l"/>
                <a:tab pos="6897688" algn="l"/>
                <a:tab pos="8197850" algn="l"/>
                <a:tab pos="9498013" algn="l"/>
                <a:tab pos="10798175" algn="l"/>
                <a:tab pos="12099925" algn="l"/>
                <a:tab pos="13400088" algn="l"/>
                <a:tab pos="14700250" algn="l"/>
              </a:tabLst>
              <a:defRPr sz="1200">
                <a:solidFill>
                  <a:schemeClr val="tx1"/>
                </a:solidFill>
                <a:latin typeface="Gill Sans" charset="0"/>
              </a:defRPr>
            </a:lvl7pPr>
            <a:lvl8pPr marL="4297363" indent="-325438" defTabSz="650875" fontAlgn="base">
              <a:spcBef>
                <a:spcPct val="0"/>
              </a:spcBef>
              <a:spcAft>
                <a:spcPct val="0"/>
              </a:spcAft>
              <a:tabLst>
                <a:tab pos="395288" algn="l"/>
                <a:tab pos="1695450" algn="l"/>
                <a:tab pos="2995613" algn="l"/>
                <a:tab pos="4295775" algn="l"/>
                <a:tab pos="5597525" algn="l"/>
                <a:tab pos="6897688" algn="l"/>
                <a:tab pos="8197850" algn="l"/>
                <a:tab pos="9498013" algn="l"/>
                <a:tab pos="10798175" algn="l"/>
                <a:tab pos="12099925" algn="l"/>
                <a:tab pos="13400088" algn="l"/>
                <a:tab pos="14700250" algn="l"/>
              </a:tabLst>
              <a:defRPr sz="1200">
                <a:solidFill>
                  <a:schemeClr val="tx1"/>
                </a:solidFill>
                <a:latin typeface="Gill Sans" charset="0"/>
              </a:defRPr>
            </a:lvl8pPr>
            <a:lvl9pPr marL="4754563" indent="-325438" defTabSz="650875" fontAlgn="base">
              <a:spcBef>
                <a:spcPct val="0"/>
              </a:spcBef>
              <a:spcAft>
                <a:spcPct val="0"/>
              </a:spcAft>
              <a:tabLst>
                <a:tab pos="395288" algn="l"/>
                <a:tab pos="1695450" algn="l"/>
                <a:tab pos="2995613" algn="l"/>
                <a:tab pos="4295775" algn="l"/>
                <a:tab pos="5597525" algn="l"/>
                <a:tab pos="6897688" algn="l"/>
                <a:tab pos="8197850" algn="l"/>
                <a:tab pos="9498013" algn="l"/>
                <a:tab pos="10798175" algn="l"/>
                <a:tab pos="12099925" algn="l"/>
                <a:tab pos="13400088" algn="l"/>
                <a:tab pos="14700250" algn="l"/>
              </a:tabLst>
              <a:defRPr sz="1200">
                <a:solidFill>
                  <a:schemeClr val="tx1"/>
                </a:solidFill>
                <a:latin typeface="Gill Sans" charset="0"/>
              </a:defRPr>
            </a:lvl9pPr>
          </a:lstStyle>
          <a:p>
            <a:pPr>
              <a:spcBef>
                <a:spcPts val="2004"/>
              </a:spcBef>
              <a:buSzPct val="100000"/>
              <a:defRPr/>
            </a:pPr>
            <a:r>
              <a:rPr lang="en-US" sz="3200" b="1" dirty="0" smtClean="0">
                <a:solidFill>
                  <a:srgbClr val="000000"/>
                </a:solidFill>
                <a:latin typeface="Times New Roman" pitchFamily="18" charset="0"/>
                <a:sym typeface="Gill Sans" charset="0"/>
              </a:rPr>
              <a:t>Make a 0.2-g/</a:t>
            </a:r>
            <a:r>
              <a:rPr lang="en-US" sz="3200" b="1" dirty="0" err="1" smtClean="0">
                <a:solidFill>
                  <a:srgbClr val="000000"/>
                </a:solidFill>
                <a:latin typeface="Times New Roman" pitchFamily="18" charset="0"/>
                <a:sym typeface="Gill Sans" charset="0"/>
              </a:rPr>
              <a:t>mL</a:t>
            </a:r>
            <a:r>
              <a:rPr lang="en-US" sz="3200" b="1" dirty="0" smtClean="0">
                <a:solidFill>
                  <a:srgbClr val="000000"/>
                </a:solidFill>
                <a:latin typeface="Times New Roman" pitchFamily="18" charset="0"/>
                <a:sym typeface="Gill Sans" charset="0"/>
              </a:rPr>
              <a:t> </a:t>
            </a:r>
            <a:r>
              <a:rPr lang="en-US" sz="3200" b="1" dirty="0" err="1" smtClean="0">
                <a:solidFill>
                  <a:srgbClr val="3333CC"/>
                </a:solidFill>
                <a:effectLst>
                  <a:outerShdw blurRad="38100" dist="38100" dir="2700000" algn="tl">
                    <a:srgbClr val="C0C0C0"/>
                  </a:outerShdw>
                </a:effectLst>
                <a:latin typeface="Times New Roman" pitchFamily="18" charset="0"/>
                <a:sym typeface="Gill Sans" charset="0"/>
              </a:rPr>
              <a:t>NaCl</a:t>
            </a:r>
            <a:r>
              <a:rPr lang="en-US" sz="3200" b="1" dirty="0" smtClean="0">
                <a:solidFill>
                  <a:srgbClr val="000000"/>
                </a:solidFill>
                <a:effectLst>
                  <a:outerShdw blurRad="38100" dist="38100" dir="2700000" algn="tl">
                    <a:srgbClr val="C0C0C0"/>
                  </a:outerShdw>
                </a:effectLst>
                <a:latin typeface="Times New Roman" pitchFamily="18" charset="0"/>
                <a:sym typeface="Gill Sans" charset="0"/>
              </a:rPr>
              <a:t> </a:t>
            </a:r>
            <a:r>
              <a:rPr lang="en-US" sz="3200" b="1" dirty="0" smtClean="0">
                <a:solidFill>
                  <a:srgbClr val="3333CC"/>
                </a:solidFill>
                <a:effectLst>
                  <a:outerShdw blurRad="38100" dist="38100" dir="2700000" algn="tl">
                    <a:srgbClr val="C0C0C0"/>
                  </a:outerShdw>
                </a:effectLst>
                <a:latin typeface="Times New Roman" pitchFamily="18" charset="0"/>
                <a:sym typeface="Gill Sans" charset="0"/>
              </a:rPr>
              <a:t>STOCK</a:t>
            </a:r>
            <a:r>
              <a:rPr lang="en-US" sz="3200" b="1" dirty="0" smtClean="0">
                <a:solidFill>
                  <a:srgbClr val="000000"/>
                </a:solidFill>
                <a:effectLst>
                  <a:outerShdw blurRad="38100" dist="38100" dir="2700000" algn="tl">
                    <a:srgbClr val="C0C0C0"/>
                  </a:outerShdw>
                </a:effectLst>
                <a:latin typeface="Times New Roman" pitchFamily="18" charset="0"/>
                <a:sym typeface="Gill Sans" charset="0"/>
              </a:rPr>
              <a:t> </a:t>
            </a:r>
            <a:r>
              <a:rPr lang="en-US" sz="3200" b="1" dirty="0" smtClean="0">
                <a:solidFill>
                  <a:srgbClr val="3333CC"/>
                </a:solidFill>
                <a:effectLst>
                  <a:outerShdw blurRad="38100" dist="38100" dir="2700000" algn="tl">
                    <a:srgbClr val="C0C0C0"/>
                  </a:outerShdw>
                </a:effectLst>
                <a:latin typeface="Times New Roman" pitchFamily="18" charset="0"/>
                <a:sym typeface="Gill Sans" charset="0"/>
              </a:rPr>
              <a:t>solution</a:t>
            </a:r>
          </a:p>
          <a:p>
            <a:pPr>
              <a:spcBef>
                <a:spcPts val="2004"/>
              </a:spcBef>
              <a:buSzPct val="100000"/>
              <a:defRPr/>
            </a:pPr>
            <a:r>
              <a:rPr lang="en-US" sz="3200" b="1" dirty="0" smtClean="0">
                <a:solidFill>
                  <a:srgbClr val="000000"/>
                </a:solidFill>
                <a:latin typeface="Times New Roman" pitchFamily="18" charset="0"/>
                <a:sym typeface="Gill Sans" charset="0"/>
              </a:rPr>
              <a:t> - Add 2 g of sodium chloride to beaker and add water to 10 </a:t>
            </a:r>
            <a:r>
              <a:rPr lang="en-US" sz="3200" b="1" dirty="0" err="1" smtClean="0">
                <a:solidFill>
                  <a:srgbClr val="000000"/>
                </a:solidFill>
                <a:latin typeface="Times New Roman" pitchFamily="18" charset="0"/>
                <a:sym typeface="Gill Sans" charset="0"/>
              </a:rPr>
              <a:t>mL</a:t>
            </a:r>
            <a:r>
              <a:rPr lang="en-US" sz="3200" b="1" dirty="0" smtClean="0">
                <a:solidFill>
                  <a:srgbClr val="000000"/>
                </a:solidFill>
                <a:latin typeface="Times New Roman" pitchFamily="18" charset="0"/>
                <a:sym typeface="Gill Sans" charset="0"/>
              </a:rPr>
              <a:t> </a:t>
            </a:r>
          </a:p>
        </p:txBody>
      </p:sp>
      <p:sp>
        <p:nvSpPr>
          <p:cNvPr id="60421" name="Line 8"/>
          <p:cNvSpPr>
            <a:spLocks noChangeShapeType="1"/>
          </p:cNvSpPr>
          <p:nvPr/>
        </p:nvSpPr>
        <p:spPr bwMode="auto">
          <a:xfrm>
            <a:off x="762000" y="3276600"/>
            <a:ext cx="2057400" cy="1588"/>
          </a:xfrm>
          <a:prstGeom prst="line">
            <a:avLst/>
          </a:prstGeom>
          <a:noFill/>
          <a:ln w="38160">
            <a:solidFill>
              <a:srgbClr val="0000FF"/>
            </a:solidFill>
            <a:miter lim="800000"/>
            <a:headEnd/>
            <a:tailEnd/>
          </a:ln>
        </p:spPr>
        <p:txBody>
          <a:bodyPr lIns="64291" tIns="32146" rIns="64291" bIns="32146"/>
          <a:lstStyle/>
          <a:p>
            <a:endParaRPr lang="en-US"/>
          </a:p>
        </p:txBody>
      </p:sp>
    </p:spTree>
  </p:cSld>
  <p:clrMapOvr>
    <a:masterClrMapping/>
  </p:clrMapOvr>
  <p:transition spd="med" advClick="0" advTm="4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506413" y="781050"/>
            <a:ext cx="8001000" cy="1922463"/>
          </a:xfrm>
          <a:prstGeom prst="rect">
            <a:avLst/>
          </a:prstGeom>
          <a:solidFill>
            <a:schemeClr val="bg1"/>
          </a:solidFill>
          <a:ln w="9525">
            <a:noFill/>
            <a:round/>
            <a:headEnd/>
            <a:tailEnd/>
          </a:ln>
        </p:spPr>
        <p:txBody>
          <a:bodyPr lIns="89995" tIns="46798" rIns="89995" bIns="46798">
            <a:spAutoFit/>
          </a:bodyPr>
          <a:lstStyle/>
          <a:p>
            <a:pPr algn="ctr" defTabSz="457200">
              <a:spcBef>
                <a:spcPts val="250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4000" b="1">
                <a:latin typeface="Times New Roman" pitchFamily="18" charset="0"/>
              </a:rPr>
              <a:t>Get as many test tubes (minus two controls) as you have plastic jewelry bags for your experiment</a:t>
            </a:r>
          </a:p>
        </p:txBody>
      </p:sp>
      <p:pic>
        <p:nvPicPr>
          <p:cNvPr id="61443" name="Picture 3"/>
          <p:cNvPicPr>
            <a:picLocks noChangeAspect="1" noChangeArrowheads="1"/>
          </p:cNvPicPr>
          <p:nvPr/>
        </p:nvPicPr>
        <p:blipFill>
          <a:blip r:embed="rId3"/>
          <a:srcRect/>
          <a:stretch>
            <a:fillRect/>
          </a:stretch>
        </p:blipFill>
        <p:spPr bwMode="auto">
          <a:xfrm>
            <a:off x="228600" y="3429000"/>
            <a:ext cx="655638" cy="3136900"/>
          </a:xfrm>
          <a:prstGeom prst="rect">
            <a:avLst/>
          </a:prstGeom>
          <a:noFill/>
          <a:ln w="9525">
            <a:noFill/>
            <a:round/>
            <a:headEnd/>
            <a:tailEnd/>
          </a:ln>
        </p:spPr>
      </p:pic>
      <p:pic>
        <p:nvPicPr>
          <p:cNvPr id="61444" name="Picture 4"/>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61445" name="Picture 5"/>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61446" name="Picture 6"/>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pic>
        <p:nvPicPr>
          <p:cNvPr id="61447" name="Picture 7"/>
          <p:cNvPicPr>
            <a:picLocks noChangeAspect="1" noChangeArrowheads="1"/>
          </p:cNvPicPr>
          <p:nvPr/>
        </p:nvPicPr>
        <p:blipFill>
          <a:blip r:embed="rId3"/>
          <a:srcRect/>
          <a:stretch>
            <a:fillRect/>
          </a:stretch>
        </p:blipFill>
        <p:spPr bwMode="auto">
          <a:xfrm>
            <a:off x="4800600" y="3429000"/>
            <a:ext cx="655638" cy="3136900"/>
          </a:xfrm>
          <a:prstGeom prst="rect">
            <a:avLst/>
          </a:prstGeom>
          <a:noFill/>
          <a:ln w="9525">
            <a:noFill/>
            <a:round/>
            <a:headEnd/>
            <a:tailEnd/>
          </a:ln>
        </p:spPr>
      </p:pic>
      <p:pic>
        <p:nvPicPr>
          <p:cNvPr id="61448" name="Picture 8"/>
          <p:cNvPicPr>
            <a:picLocks noChangeAspect="1" noChangeArrowheads="1"/>
          </p:cNvPicPr>
          <p:nvPr/>
        </p:nvPicPr>
        <p:blipFill>
          <a:blip r:embed="rId3"/>
          <a:srcRect/>
          <a:stretch>
            <a:fillRect/>
          </a:stretch>
        </p:blipFill>
        <p:spPr bwMode="auto">
          <a:xfrm>
            <a:off x="5943600" y="3429000"/>
            <a:ext cx="655638" cy="3136900"/>
          </a:xfrm>
          <a:prstGeom prst="rect">
            <a:avLst/>
          </a:prstGeom>
          <a:noFill/>
          <a:ln w="9525">
            <a:noFill/>
            <a:round/>
            <a:headEnd/>
            <a:tailEnd/>
          </a:ln>
        </p:spPr>
      </p:pic>
      <p:pic>
        <p:nvPicPr>
          <p:cNvPr id="61449" name="Picture 9"/>
          <p:cNvPicPr>
            <a:picLocks noChangeAspect="1" noChangeArrowheads="1"/>
          </p:cNvPicPr>
          <p:nvPr/>
        </p:nvPicPr>
        <p:blipFill>
          <a:blip r:embed="rId3"/>
          <a:srcRect/>
          <a:stretch>
            <a:fillRect/>
          </a:stretch>
        </p:blipFill>
        <p:spPr bwMode="auto">
          <a:xfrm>
            <a:off x="7162800" y="3429000"/>
            <a:ext cx="655638" cy="3136900"/>
          </a:xfrm>
          <a:prstGeom prst="rect">
            <a:avLst/>
          </a:prstGeom>
          <a:noFill/>
          <a:ln w="9525">
            <a:noFill/>
            <a:round/>
            <a:headEnd/>
            <a:tailEnd/>
          </a:ln>
        </p:spPr>
      </p:pic>
      <p:pic>
        <p:nvPicPr>
          <p:cNvPr id="61450" name="Picture 10"/>
          <p:cNvPicPr>
            <a:picLocks noChangeAspect="1" noChangeArrowheads="1"/>
          </p:cNvPicPr>
          <p:nvPr/>
        </p:nvPicPr>
        <p:blipFill>
          <a:blip r:embed="rId3"/>
          <a:srcRect/>
          <a:stretch>
            <a:fillRect/>
          </a:stretch>
        </p:blipFill>
        <p:spPr bwMode="auto">
          <a:xfrm>
            <a:off x="8305800" y="3429000"/>
            <a:ext cx="655638" cy="3136900"/>
          </a:xfrm>
          <a:prstGeom prst="rect">
            <a:avLst/>
          </a:prstGeom>
          <a:noFill/>
          <a:ln w="9525">
            <a:noFill/>
            <a:round/>
            <a:headEnd/>
            <a:tailEnd/>
          </a:ln>
        </p:spPr>
      </p:pic>
    </p:spTree>
  </p:cSld>
  <p:clrMapOvr>
    <a:masterClrMapping/>
  </p:clrMapOvr>
  <p:transition spd="med" advClick="0" advTm="4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143000" y="685800"/>
            <a:ext cx="6172200" cy="1447800"/>
          </a:xfrm>
          <a:prstGeom prst="rect">
            <a:avLst/>
          </a:prstGeom>
          <a:solidFill>
            <a:schemeClr val="bg1"/>
          </a:solidFill>
          <a:ln w="9525">
            <a:noFill/>
            <a:round/>
            <a:headEnd/>
            <a:tailEnd/>
          </a:ln>
        </p:spPr>
        <p:txBody>
          <a:bodyPr lIns="89995" tIns="46798" rIns="89995" bIns="46798">
            <a:spAutoFit/>
          </a:bodyPr>
          <a:lstStyle/>
          <a:p>
            <a:pPr algn="ctr" defTabSz="457200">
              <a:spcBef>
                <a:spcPts val="275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4400" b="1">
                <a:latin typeface="Times New Roman" pitchFamily="18" charset="0"/>
              </a:rPr>
              <a:t>Add 5 mL of </a:t>
            </a:r>
            <a:r>
              <a:rPr lang="en-US" sz="4400" b="1">
                <a:solidFill>
                  <a:srgbClr val="B2B2B2"/>
                </a:solidFill>
                <a:latin typeface="Times New Roman" pitchFamily="18" charset="0"/>
              </a:rPr>
              <a:t>water</a:t>
            </a:r>
            <a:r>
              <a:rPr lang="en-US" sz="4400" b="1">
                <a:latin typeface="Times New Roman" pitchFamily="18" charset="0"/>
              </a:rPr>
              <a:t> to each of you test tubes</a:t>
            </a:r>
          </a:p>
        </p:txBody>
      </p:sp>
      <p:pic>
        <p:nvPicPr>
          <p:cNvPr id="62467" name="Picture 3"/>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62468" name="Picture 4"/>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62469" name="Picture 5"/>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62470" name="Picture 6"/>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62471" name="Group 7"/>
          <p:cNvGrpSpPr>
            <a:grpSpLocks/>
          </p:cNvGrpSpPr>
          <p:nvPr/>
        </p:nvGrpSpPr>
        <p:grpSpPr bwMode="auto">
          <a:xfrm>
            <a:off x="381000" y="5410200"/>
            <a:ext cx="379413" cy="1141413"/>
            <a:chOff x="240" y="3408"/>
            <a:chExt cx="239" cy="719"/>
          </a:xfrm>
        </p:grpSpPr>
        <p:sp>
          <p:nvSpPr>
            <p:cNvPr id="62497" name="Rectangle 8"/>
            <p:cNvSpPr>
              <a:spLocks noChangeArrowheads="1"/>
            </p:cNvSpPr>
            <p:nvPr/>
          </p:nvSpPr>
          <p:spPr bwMode="auto">
            <a:xfrm>
              <a:off x="240" y="3408"/>
              <a:ext cx="239" cy="623"/>
            </a:xfrm>
            <a:prstGeom prst="rect">
              <a:avLst/>
            </a:prstGeom>
            <a:solidFill>
              <a:srgbClr val="B2B2B2"/>
            </a:solidFill>
            <a:ln w="9525">
              <a:noFill/>
              <a:round/>
              <a:headEnd/>
              <a:tailEnd/>
            </a:ln>
          </p:spPr>
          <p:txBody>
            <a:bodyPr wrap="none" anchor="ctr"/>
            <a:lstStyle/>
            <a:p>
              <a:endParaRPr lang="en-US"/>
            </a:p>
          </p:txBody>
        </p:sp>
        <p:sp>
          <p:nvSpPr>
            <p:cNvPr id="62498" name="Oval 9"/>
            <p:cNvSpPr>
              <a:spLocks noChangeArrowheads="1"/>
            </p:cNvSpPr>
            <p:nvPr/>
          </p:nvSpPr>
          <p:spPr bwMode="auto">
            <a:xfrm>
              <a:off x="240" y="3936"/>
              <a:ext cx="239" cy="191"/>
            </a:xfrm>
            <a:prstGeom prst="ellipse">
              <a:avLst/>
            </a:prstGeom>
            <a:solidFill>
              <a:srgbClr val="B2B2B2"/>
            </a:solidFill>
            <a:ln w="9525">
              <a:noFill/>
              <a:round/>
              <a:headEnd/>
              <a:tailEnd/>
            </a:ln>
          </p:spPr>
          <p:txBody>
            <a:bodyPr wrap="none" anchor="ctr"/>
            <a:lstStyle/>
            <a:p>
              <a:endParaRPr lang="en-US"/>
            </a:p>
          </p:txBody>
        </p:sp>
      </p:grpSp>
      <p:grpSp>
        <p:nvGrpSpPr>
          <p:cNvPr id="62472" name="Group 10"/>
          <p:cNvGrpSpPr>
            <a:grpSpLocks/>
          </p:cNvGrpSpPr>
          <p:nvPr/>
        </p:nvGrpSpPr>
        <p:grpSpPr bwMode="auto">
          <a:xfrm>
            <a:off x="1524000" y="5334000"/>
            <a:ext cx="379413" cy="1141413"/>
            <a:chOff x="960" y="3360"/>
            <a:chExt cx="239" cy="719"/>
          </a:xfrm>
        </p:grpSpPr>
        <p:sp>
          <p:nvSpPr>
            <p:cNvPr id="62495" name="Rectangle 11"/>
            <p:cNvSpPr>
              <a:spLocks noChangeArrowheads="1"/>
            </p:cNvSpPr>
            <p:nvPr/>
          </p:nvSpPr>
          <p:spPr bwMode="auto">
            <a:xfrm>
              <a:off x="960" y="3360"/>
              <a:ext cx="239" cy="623"/>
            </a:xfrm>
            <a:prstGeom prst="rect">
              <a:avLst/>
            </a:prstGeom>
            <a:solidFill>
              <a:srgbClr val="B2B2B2"/>
            </a:solidFill>
            <a:ln w="9525">
              <a:noFill/>
              <a:round/>
              <a:headEnd/>
              <a:tailEnd/>
            </a:ln>
          </p:spPr>
          <p:txBody>
            <a:bodyPr wrap="none" anchor="ctr"/>
            <a:lstStyle/>
            <a:p>
              <a:endParaRPr lang="en-US"/>
            </a:p>
          </p:txBody>
        </p:sp>
        <p:sp>
          <p:nvSpPr>
            <p:cNvPr id="62496" name="Oval 12"/>
            <p:cNvSpPr>
              <a:spLocks noChangeArrowheads="1"/>
            </p:cNvSpPr>
            <p:nvPr/>
          </p:nvSpPr>
          <p:spPr bwMode="auto">
            <a:xfrm>
              <a:off x="960"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2473" name="Group 13"/>
          <p:cNvGrpSpPr>
            <a:grpSpLocks/>
          </p:cNvGrpSpPr>
          <p:nvPr/>
        </p:nvGrpSpPr>
        <p:grpSpPr bwMode="auto">
          <a:xfrm>
            <a:off x="2743200" y="5334000"/>
            <a:ext cx="379413" cy="1141413"/>
            <a:chOff x="1728" y="3360"/>
            <a:chExt cx="239" cy="719"/>
          </a:xfrm>
        </p:grpSpPr>
        <p:sp>
          <p:nvSpPr>
            <p:cNvPr id="62493" name="Rectangle 14"/>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62494" name="Oval 15"/>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2474" name="Group 16"/>
          <p:cNvGrpSpPr>
            <a:grpSpLocks/>
          </p:cNvGrpSpPr>
          <p:nvPr/>
        </p:nvGrpSpPr>
        <p:grpSpPr bwMode="auto">
          <a:xfrm>
            <a:off x="3886200" y="5334000"/>
            <a:ext cx="379413" cy="1141413"/>
            <a:chOff x="2448" y="3360"/>
            <a:chExt cx="239" cy="719"/>
          </a:xfrm>
        </p:grpSpPr>
        <p:sp>
          <p:nvSpPr>
            <p:cNvPr id="62491" name="Rectangle 17"/>
            <p:cNvSpPr>
              <a:spLocks noChangeArrowheads="1"/>
            </p:cNvSpPr>
            <p:nvPr/>
          </p:nvSpPr>
          <p:spPr bwMode="auto">
            <a:xfrm>
              <a:off x="2448" y="3360"/>
              <a:ext cx="239" cy="623"/>
            </a:xfrm>
            <a:prstGeom prst="rect">
              <a:avLst/>
            </a:prstGeom>
            <a:solidFill>
              <a:srgbClr val="B2B2B2"/>
            </a:solidFill>
            <a:ln w="9525">
              <a:noFill/>
              <a:round/>
              <a:headEnd/>
              <a:tailEnd/>
            </a:ln>
          </p:spPr>
          <p:txBody>
            <a:bodyPr wrap="none" anchor="ctr"/>
            <a:lstStyle/>
            <a:p>
              <a:endParaRPr lang="en-US"/>
            </a:p>
          </p:txBody>
        </p:sp>
        <p:sp>
          <p:nvSpPr>
            <p:cNvPr id="62492" name="Oval 18"/>
            <p:cNvSpPr>
              <a:spLocks noChangeArrowheads="1"/>
            </p:cNvSpPr>
            <p:nvPr/>
          </p:nvSpPr>
          <p:spPr bwMode="auto">
            <a:xfrm>
              <a:off x="2448" y="3888"/>
              <a:ext cx="239" cy="191"/>
            </a:xfrm>
            <a:prstGeom prst="ellipse">
              <a:avLst/>
            </a:prstGeom>
            <a:solidFill>
              <a:srgbClr val="B2B2B2"/>
            </a:solidFill>
            <a:ln w="9525">
              <a:noFill/>
              <a:round/>
              <a:headEnd/>
              <a:tailEnd/>
            </a:ln>
          </p:spPr>
          <p:txBody>
            <a:bodyPr wrap="none" anchor="ctr"/>
            <a:lstStyle/>
            <a:p>
              <a:endParaRPr lang="en-US"/>
            </a:p>
          </p:txBody>
        </p:sp>
      </p:grpSp>
      <p:pic>
        <p:nvPicPr>
          <p:cNvPr id="62475" name="Picture 19"/>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62476" name="Picture 20"/>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62477" name="Picture 21"/>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62478" name="Picture 22"/>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62479" name="Group 23"/>
          <p:cNvGrpSpPr>
            <a:grpSpLocks/>
          </p:cNvGrpSpPr>
          <p:nvPr/>
        </p:nvGrpSpPr>
        <p:grpSpPr bwMode="auto">
          <a:xfrm>
            <a:off x="4876800" y="5410200"/>
            <a:ext cx="379413" cy="1141413"/>
            <a:chOff x="3072" y="3408"/>
            <a:chExt cx="239" cy="719"/>
          </a:xfrm>
        </p:grpSpPr>
        <p:sp>
          <p:nvSpPr>
            <p:cNvPr id="62489" name="Rectangle 24"/>
            <p:cNvSpPr>
              <a:spLocks noChangeArrowheads="1"/>
            </p:cNvSpPr>
            <p:nvPr/>
          </p:nvSpPr>
          <p:spPr bwMode="auto">
            <a:xfrm>
              <a:off x="3072" y="3408"/>
              <a:ext cx="239" cy="623"/>
            </a:xfrm>
            <a:prstGeom prst="rect">
              <a:avLst/>
            </a:prstGeom>
            <a:solidFill>
              <a:srgbClr val="B2B2B2"/>
            </a:solidFill>
            <a:ln w="9525">
              <a:noFill/>
              <a:round/>
              <a:headEnd/>
              <a:tailEnd/>
            </a:ln>
          </p:spPr>
          <p:txBody>
            <a:bodyPr wrap="none" anchor="ctr"/>
            <a:lstStyle/>
            <a:p>
              <a:endParaRPr lang="en-US"/>
            </a:p>
          </p:txBody>
        </p:sp>
        <p:sp>
          <p:nvSpPr>
            <p:cNvPr id="62490" name="Oval 25"/>
            <p:cNvSpPr>
              <a:spLocks noChangeArrowheads="1"/>
            </p:cNvSpPr>
            <p:nvPr/>
          </p:nvSpPr>
          <p:spPr bwMode="auto">
            <a:xfrm>
              <a:off x="3072" y="3936"/>
              <a:ext cx="239" cy="191"/>
            </a:xfrm>
            <a:prstGeom prst="ellipse">
              <a:avLst/>
            </a:prstGeom>
            <a:solidFill>
              <a:srgbClr val="B2B2B2"/>
            </a:solidFill>
            <a:ln w="9525">
              <a:noFill/>
              <a:round/>
              <a:headEnd/>
              <a:tailEnd/>
            </a:ln>
          </p:spPr>
          <p:txBody>
            <a:bodyPr wrap="none" anchor="ctr"/>
            <a:lstStyle/>
            <a:p>
              <a:endParaRPr lang="en-US"/>
            </a:p>
          </p:txBody>
        </p:sp>
      </p:grpSp>
      <p:grpSp>
        <p:nvGrpSpPr>
          <p:cNvPr id="62480" name="Group 26"/>
          <p:cNvGrpSpPr>
            <a:grpSpLocks/>
          </p:cNvGrpSpPr>
          <p:nvPr/>
        </p:nvGrpSpPr>
        <p:grpSpPr bwMode="auto">
          <a:xfrm>
            <a:off x="6019800" y="5334000"/>
            <a:ext cx="379413" cy="1141413"/>
            <a:chOff x="3792" y="3360"/>
            <a:chExt cx="239" cy="719"/>
          </a:xfrm>
        </p:grpSpPr>
        <p:sp>
          <p:nvSpPr>
            <p:cNvPr id="62487" name="Rectangle 27"/>
            <p:cNvSpPr>
              <a:spLocks noChangeArrowheads="1"/>
            </p:cNvSpPr>
            <p:nvPr/>
          </p:nvSpPr>
          <p:spPr bwMode="auto">
            <a:xfrm>
              <a:off x="3792" y="3360"/>
              <a:ext cx="239" cy="623"/>
            </a:xfrm>
            <a:prstGeom prst="rect">
              <a:avLst/>
            </a:prstGeom>
            <a:solidFill>
              <a:srgbClr val="B2B2B2"/>
            </a:solidFill>
            <a:ln w="9525">
              <a:noFill/>
              <a:round/>
              <a:headEnd/>
              <a:tailEnd/>
            </a:ln>
          </p:spPr>
          <p:txBody>
            <a:bodyPr wrap="none" anchor="ctr"/>
            <a:lstStyle/>
            <a:p>
              <a:endParaRPr lang="en-US"/>
            </a:p>
          </p:txBody>
        </p:sp>
        <p:sp>
          <p:nvSpPr>
            <p:cNvPr id="62488" name="Oval 28"/>
            <p:cNvSpPr>
              <a:spLocks noChangeArrowheads="1"/>
            </p:cNvSpPr>
            <p:nvPr/>
          </p:nvSpPr>
          <p:spPr bwMode="auto">
            <a:xfrm>
              <a:off x="3792"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2481" name="Group 29"/>
          <p:cNvGrpSpPr>
            <a:grpSpLocks/>
          </p:cNvGrpSpPr>
          <p:nvPr/>
        </p:nvGrpSpPr>
        <p:grpSpPr bwMode="auto">
          <a:xfrm>
            <a:off x="7239000" y="5334000"/>
            <a:ext cx="379413" cy="1141413"/>
            <a:chOff x="4560" y="3360"/>
            <a:chExt cx="239" cy="719"/>
          </a:xfrm>
        </p:grpSpPr>
        <p:sp>
          <p:nvSpPr>
            <p:cNvPr id="62485" name="Rectangle 30"/>
            <p:cNvSpPr>
              <a:spLocks noChangeArrowheads="1"/>
            </p:cNvSpPr>
            <p:nvPr/>
          </p:nvSpPr>
          <p:spPr bwMode="auto">
            <a:xfrm>
              <a:off x="4560" y="3360"/>
              <a:ext cx="239" cy="623"/>
            </a:xfrm>
            <a:prstGeom prst="rect">
              <a:avLst/>
            </a:prstGeom>
            <a:solidFill>
              <a:srgbClr val="B2B2B2"/>
            </a:solidFill>
            <a:ln w="9525">
              <a:noFill/>
              <a:round/>
              <a:headEnd/>
              <a:tailEnd/>
            </a:ln>
          </p:spPr>
          <p:txBody>
            <a:bodyPr wrap="none" anchor="ctr"/>
            <a:lstStyle/>
            <a:p>
              <a:endParaRPr lang="en-US"/>
            </a:p>
          </p:txBody>
        </p:sp>
        <p:sp>
          <p:nvSpPr>
            <p:cNvPr id="62486" name="Oval 31"/>
            <p:cNvSpPr>
              <a:spLocks noChangeArrowheads="1"/>
            </p:cNvSpPr>
            <p:nvPr/>
          </p:nvSpPr>
          <p:spPr bwMode="auto">
            <a:xfrm>
              <a:off x="4560"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2482" name="Group 32"/>
          <p:cNvGrpSpPr>
            <a:grpSpLocks/>
          </p:cNvGrpSpPr>
          <p:nvPr/>
        </p:nvGrpSpPr>
        <p:grpSpPr bwMode="auto">
          <a:xfrm>
            <a:off x="8382000" y="5334000"/>
            <a:ext cx="379413" cy="1141413"/>
            <a:chOff x="5280" y="3360"/>
            <a:chExt cx="239" cy="719"/>
          </a:xfrm>
        </p:grpSpPr>
        <p:sp>
          <p:nvSpPr>
            <p:cNvPr id="62483" name="Rectangle 33"/>
            <p:cNvSpPr>
              <a:spLocks noChangeArrowheads="1"/>
            </p:cNvSpPr>
            <p:nvPr/>
          </p:nvSpPr>
          <p:spPr bwMode="auto">
            <a:xfrm>
              <a:off x="5280" y="3360"/>
              <a:ext cx="239" cy="623"/>
            </a:xfrm>
            <a:prstGeom prst="rect">
              <a:avLst/>
            </a:prstGeom>
            <a:solidFill>
              <a:srgbClr val="B2B2B2"/>
            </a:solidFill>
            <a:ln w="9525">
              <a:noFill/>
              <a:round/>
              <a:headEnd/>
              <a:tailEnd/>
            </a:ln>
          </p:spPr>
          <p:txBody>
            <a:bodyPr wrap="none" anchor="ctr"/>
            <a:lstStyle/>
            <a:p>
              <a:endParaRPr lang="en-US"/>
            </a:p>
          </p:txBody>
        </p:sp>
        <p:sp>
          <p:nvSpPr>
            <p:cNvPr id="62484" name="Oval 34"/>
            <p:cNvSpPr>
              <a:spLocks noChangeArrowheads="1"/>
            </p:cNvSpPr>
            <p:nvPr/>
          </p:nvSpPr>
          <p:spPr bwMode="auto">
            <a:xfrm>
              <a:off x="5280" y="3888"/>
              <a:ext cx="239" cy="191"/>
            </a:xfrm>
            <a:prstGeom prst="ellipse">
              <a:avLst/>
            </a:prstGeom>
            <a:solidFill>
              <a:srgbClr val="B2B2B2"/>
            </a:solidFill>
            <a:ln w="9525">
              <a:noFill/>
              <a:round/>
              <a:headEnd/>
              <a:tailEnd/>
            </a:ln>
          </p:spPr>
          <p:txBody>
            <a:bodyPr wrap="none" anchor="ctr"/>
            <a:lstStyle/>
            <a:p>
              <a:endParaRPr lang="en-US"/>
            </a:p>
          </p:txBody>
        </p:sp>
      </p:grpSp>
    </p:spTree>
  </p:cSld>
  <p:clrMapOvr>
    <a:masterClrMapping/>
  </p:clrMapOvr>
  <p:transition spd="med" advClick="0" advTm="4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4648200" y="685800"/>
            <a:ext cx="4343400" cy="2125663"/>
          </a:xfrm>
          <a:prstGeom prst="rect">
            <a:avLst/>
          </a:prstGeom>
          <a:solidFill>
            <a:schemeClr val="bg1"/>
          </a:solidFill>
          <a:ln w="9525">
            <a:noFill/>
            <a:round/>
            <a:headEnd/>
            <a:tailEnd/>
          </a:ln>
        </p:spPr>
        <p:txBody>
          <a:bodyPr lIns="89995" tIns="46798" rIns="89995" bIns="46798">
            <a:spAutoFit/>
          </a:bodyPr>
          <a:lstStyle/>
          <a:p>
            <a:pPr algn="ctr" defTabSz="457200">
              <a:spcBef>
                <a:spcPts val="275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4400" b="1">
                <a:latin typeface="Times New Roman" pitchFamily="18" charset="0"/>
              </a:rPr>
              <a:t>Add 5 mL of </a:t>
            </a:r>
            <a:r>
              <a:rPr lang="en-US" sz="4400" b="1">
                <a:solidFill>
                  <a:srgbClr val="3333CC"/>
                </a:solidFill>
                <a:latin typeface="Times New Roman" pitchFamily="18" charset="0"/>
              </a:rPr>
              <a:t>Stock Solution</a:t>
            </a:r>
            <a:r>
              <a:rPr lang="en-US" sz="4400" b="1">
                <a:latin typeface="Times New Roman" pitchFamily="18" charset="0"/>
              </a:rPr>
              <a:t> to first test tube.</a:t>
            </a:r>
          </a:p>
        </p:txBody>
      </p:sp>
      <p:pic>
        <p:nvPicPr>
          <p:cNvPr id="63491" name="Picture 3"/>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63492" name="Picture 4"/>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63493" name="Picture 5"/>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63494" name="Picture 6"/>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63495" name="Group 7"/>
          <p:cNvGrpSpPr>
            <a:grpSpLocks/>
          </p:cNvGrpSpPr>
          <p:nvPr/>
        </p:nvGrpSpPr>
        <p:grpSpPr bwMode="auto">
          <a:xfrm>
            <a:off x="381000" y="5410200"/>
            <a:ext cx="379413" cy="1141413"/>
            <a:chOff x="240" y="3408"/>
            <a:chExt cx="239" cy="719"/>
          </a:xfrm>
        </p:grpSpPr>
        <p:sp>
          <p:nvSpPr>
            <p:cNvPr id="63526" name="Rectangle 8"/>
            <p:cNvSpPr>
              <a:spLocks noChangeArrowheads="1"/>
            </p:cNvSpPr>
            <p:nvPr/>
          </p:nvSpPr>
          <p:spPr bwMode="auto">
            <a:xfrm>
              <a:off x="240" y="3408"/>
              <a:ext cx="239" cy="623"/>
            </a:xfrm>
            <a:prstGeom prst="rect">
              <a:avLst/>
            </a:prstGeom>
            <a:solidFill>
              <a:srgbClr val="B2B2B2"/>
            </a:solidFill>
            <a:ln w="9525">
              <a:noFill/>
              <a:round/>
              <a:headEnd/>
              <a:tailEnd/>
            </a:ln>
          </p:spPr>
          <p:txBody>
            <a:bodyPr wrap="none" anchor="ctr"/>
            <a:lstStyle/>
            <a:p>
              <a:endParaRPr lang="en-US"/>
            </a:p>
          </p:txBody>
        </p:sp>
        <p:sp>
          <p:nvSpPr>
            <p:cNvPr id="63527" name="Oval 9"/>
            <p:cNvSpPr>
              <a:spLocks noChangeArrowheads="1"/>
            </p:cNvSpPr>
            <p:nvPr/>
          </p:nvSpPr>
          <p:spPr bwMode="auto">
            <a:xfrm>
              <a:off x="240" y="3936"/>
              <a:ext cx="239" cy="191"/>
            </a:xfrm>
            <a:prstGeom prst="ellipse">
              <a:avLst/>
            </a:prstGeom>
            <a:solidFill>
              <a:srgbClr val="B2B2B2"/>
            </a:solidFill>
            <a:ln w="9525">
              <a:noFill/>
              <a:round/>
              <a:headEnd/>
              <a:tailEnd/>
            </a:ln>
          </p:spPr>
          <p:txBody>
            <a:bodyPr wrap="none" anchor="ctr"/>
            <a:lstStyle/>
            <a:p>
              <a:endParaRPr lang="en-US"/>
            </a:p>
          </p:txBody>
        </p:sp>
      </p:grpSp>
      <p:grpSp>
        <p:nvGrpSpPr>
          <p:cNvPr id="63496" name="Group 10"/>
          <p:cNvGrpSpPr>
            <a:grpSpLocks/>
          </p:cNvGrpSpPr>
          <p:nvPr/>
        </p:nvGrpSpPr>
        <p:grpSpPr bwMode="auto">
          <a:xfrm>
            <a:off x="1524000" y="5334000"/>
            <a:ext cx="379413" cy="1141413"/>
            <a:chOff x="960" y="3360"/>
            <a:chExt cx="239" cy="719"/>
          </a:xfrm>
        </p:grpSpPr>
        <p:sp>
          <p:nvSpPr>
            <p:cNvPr id="63524" name="Rectangle 11"/>
            <p:cNvSpPr>
              <a:spLocks noChangeArrowheads="1"/>
            </p:cNvSpPr>
            <p:nvPr/>
          </p:nvSpPr>
          <p:spPr bwMode="auto">
            <a:xfrm>
              <a:off x="960" y="3360"/>
              <a:ext cx="239" cy="623"/>
            </a:xfrm>
            <a:prstGeom prst="rect">
              <a:avLst/>
            </a:prstGeom>
            <a:solidFill>
              <a:srgbClr val="B2B2B2"/>
            </a:solidFill>
            <a:ln w="9525">
              <a:noFill/>
              <a:round/>
              <a:headEnd/>
              <a:tailEnd/>
            </a:ln>
          </p:spPr>
          <p:txBody>
            <a:bodyPr wrap="none" anchor="ctr"/>
            <a:lstStyle/>
            <a:p>
              <a:endParaRPr lang="en-US"/>
            </a:p>
          </p:txBody>
        </p:sp>
        <p:sp>
          <p:nvSpPr>
            <p:cNvPr id="63525" name="Oval 12"/>
            <p:cNvSpPr>
              <a:spLocks noChangeArrowheads="1"/>
            </p:cNvSpPr>
            <p:nvPr/>
          </p:nvSpPr>
          <p:spPr bwMode="auto">
            <a:xfrm>
              <a:off x="960"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3497" name="Group 13"/>
          <p:cNvGrpSpPr>
            <a:grpSpLocks/>
          </p:cNvGrpSpPr>
          <p:nvPr/>
        </p:nvGrpSpPr>
        <p:grpSpPr bwMode="auto">
          <a:xfrm>
            <a:off x="2743200" y="5334000"/>
            <a:ext cx="379413" cy="1141413"/>
            <a:chOff x="1728" y="3360"/>
            <a:chExt cx="239" cy="719"/>
          </a:xfrm>
        </p:grpSpPr>
        <p:sp>
          <p:nvSpPr>
            <p:cNvPr id="63522" name="Rectangle 14"/>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63523" name="Oval 15"/>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3498" name="Group 16"/>
          <p:cNvGrpSpPr>
            <a:grpSpLocks/>
          </p:cNvGrpSpPr>
          <p:nvPr/>
        </p:nvGrpSpPr>
        <p:grpSpPr bwMode="auto">
          <a:xfrm>
            <a:off x="3886200" y="5334000"/>
            <a:ext cx="379413" cy="1141413"/>
            <a:chOff x="2448" y="3360"/>
            <a:chExt cx="239" cy="719"/>
          </a:xfrm>
        </p:grpSpPr>
        <p:sp>
          <p:nvSpPr>
            <p:cNvPr id="63520" name="Rectangle 17"/>
            <p:cNvSpPr>
              <a:spLocks noChangeArrowheads="1"/>
            </p:cNvSpPr>
            <p:nvPr/>
          </p:nvSpPr>
          <p:spPr bwMode="auto">
            <a:xfrm>
              <a:off x="2448" y="3360"/>
              <a:ext cx="239" cy="623"/>
            </a:xfrm>
            <a:prstGeom prst="rect">
              <a:avLst/>
            </a:prstGeom>
            <a:solidFill>
              <a:srgbClr val="B2B2B2"/>
            </a:solidFill>
            <a:ln w="9525">
              <a:noFill/>
              <a:round/>
              <a:headEnd/>
              <a:tailEnd/>
            </a:ln>
          </p:spPr>
          <p:txBody>
            <a:bodyPr wrap="none" anchor="ctr"/>
            <a:lstStyle/>
            <a:p>
              <a:endParaRPr lang="en-US"/>
            </a:p>
          </p:txBody>
        </p:sp>
        <p:sp>
          <p:nvSpPr>
            <p:cNvPr id="63521" name="Oval 18"/>
            <p:cNvSpPr>
              <a:spLocks noChangeArrowheads="1"/>
            </p:cNvSpPr>
            <p:nvPr/>
          </p:nvSpPr>
          <p:spPr bwMode="auto">
            <a:xfrm>
              <a:off x="2448" y="3888"/>
              <a:ext cx="239" cy="191"/>
            </a:xfrm>
            <a:prstGeom prst="ellipse">
              <a:avLst/>
            </a:prstGeom>
            <a:solidFill>
              <a:srgbClr val="B2B2B2"/>
            </a:solidFill>
            <a:ln w="9525">
              <a:noFill/>
              <a:round/>
              <a:headEnd/>
              <a:tailEnd/>
            </a:ln>
          </p:spPr>
          <p:txBody>
            <a:bodyPr wrap="none" anchor="ctr"/>
            <a:lstStyle/>
            <a:p>
              <a:endParaRPr lang="en-US"/>
            </a:p>
          </p:txBody>
        </p:sp>
      </p:grpSp>
      <p:pic>
        <p:nvPicPr>
          <p:cNvPr id="63499" name="Picture 19"/>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63500" name="Picture 20"/>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63501" name="Picture 21"/>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63502" name="Picture 22"/>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63503" name="Group 23"/>
          <p:cNvGrpSpPr>
            <a:grpSpLocks/>
          </p:cNvGrpSpPr>
          <p:nvPr/>
        </p:nvGrpSpPr>
        <p:grpSpPr bwMode="auto">
          <a:xfrm>
            <a:off x="4876800" y="5410200"/>
            <a:ext cx="379413" cy="1141413"/>
            <a:chOff x="3072" y="3408"/>
            <a:chExt cx="239" cy="719"/>
          </a:xfrm>
        </p:grpSpPr>
        <p:sp>
          <p:nvSpPr>
            <p:cNvPr id="63518" name="Rectangle 24"/>
            <p:cNvSpPr>
              <a:spLocks noChangeArrowheads="1"/>
            </p:cNvSpPr>
            <p:nvPr/>
          </p:nvSpPr>
          <p:spPr bwMode="auto">
            <a:xfrm>
              <a:off x="3072" y="3408"/>
              <a:ext cx="239" cy="623"/>
            </a:xfrm>
            <a:prstGeom prst="rect">
              <a:avLst/>
            </a:prstGeom>
            <a:solidFill>
              <a:srgbClr val="B2B2B2"/>
            </a:solidFill>
            <a:ln w="9525">
              <a:noFill/>
              <a:round/>
              <a:headEnd/>
              <a:tailEnd/>
            </a:ln>
          </p:spPr>
          <p:txBody>
            <a:bodyPr wrap="none" anchor="ctr"/>
            <a:lstStyle/>
            <a:p>
              <a:endParaRPr lang="en-US"/>
            </a:p>
          </p:txBody>
        </p:sp>
        <p:sp>
          <p:nvSpPr>
            <p:cNvPr id="63519" name="Oval 25"/>
            <p:cNvSpPr>
              <a:spLocks noChangeArrowheads="1"/>
            </p:cNvSpPr>
            <p:nvPr/>
          </p:nvSpPr>
          <p:spPr bwMode="auto">
            <a:xfrm>
              <a:off x="3072" y="3936"/>
              <a:ext cx="239" cy="191"/>
            </a:xfrm>
            <a:prstGeom prst="ellipse">
              <a:avLst/>
            </a:prstGeom>
            <a:solidFill>
              <a:srgbClr val="B2B2B2"/>
            </a:solidFill>
            <a:ln w="9525">
              <a:noFill/>
              <a:round/>
              <a:headEnd/>
              <a:tailEnd/>
            </a:ln>
          </p:spPr>
          <p:txBody>
            <a:bodyPr wrap="none" anchor="ctr"/>
            <a:lstStyle/>
            <a:p>
              <a:endParaRPr lang="en-US"/>
            </a:p>
          </p:txBody>
        </p:sp>
      </p:grpSp>
      <p:grpSp>
        <p:nvGrpSpPr>
          <p:cNvPr id="63504" name="Group 26"/>
          <p:cNvGrpSpPr>
            <a:grpSpLocks/>
          </p:cNvGrpSpPr>
          <p:nvPr/>
        </p:nvGrpSpPr>
        <p:grpSpPr bwMode="auto">
          <a:xfrm>
            <a:off x="6019800" y="5334000"/>
            <a:ext cx="379413" cy="1141413"/>
            <a:chOff x="3792" y="3360"/>
            <a:chExt cx="239" cy="719"/>
          </a:xfrm>
        </p:grpSpPr>
        <p:sp>
          <p:nvSpPr>
            <p:cNvPr id="63516" name="Rectangle 27"/>
            <p:cNvSpPr>
              <a:spLocks noChangeArrowheads="1"/>
            </p:cNvSpPr>
            <p:nvPr/>
          </p:nvSpPr>
          <p:spPr bwMode="auto">
            <a:xfrm>
              <a:off x="3792" y="3360"/>
              <a:ext cx="239" cy="623"/>
            </a:xfrm>
            <a:prstGeom prst="rect">
              <a:avLst/>
            </a:prstGeom>
            <a:solidFill>
              <a:srgbClr val="B2B2B2"/>
            </a:solidFill>
            <a:ln w="9525">
              <a:noFill/>
              <a:round/>
              <a:headEnd/>
              <a:tailEnd/>
            </a:ln>
          </p:spPr>
          <p:txBody>
            <a:bodyPr wrap="none" anchor="ctr"/>
            <a:lstStyle/>
            <a:p>
              <a:endParaRPr lang="en-US"/>
            </a:p>
          </p:txBody>
        </p:sp>
        <p:sp>
          <p:nvSpPr>
            <p:cNvPr id="63517" name="Oval 28"/>
            <p:cNvSpPr>
              <a:spLocks noChangeArrowheads="1"/>
            </p:cNvSpPr>
            <p:nvPr/>
          </p:nvSpPr>
          <p:spPr bwMode="auto">
            <a:xfrm>
              <a:off x="3792"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3505" name="Group 29"/>
          <p:cNvGrpSpPr>
            <a:grpSpLocks/>
          </p:cNvGrpSpPr>
          <p:nvPr/>
        </p:nvGrpSpPr>
        <p:grpSpPr bwMode="auto">
          <a:xfrm>
            <a:off x="7239000" y="5334000"/>
            <a:ext cx="379413" cy="1141413"/>
            <a:chOff x="4560" y="3360"/>
            <a:chExt cx="239" cy="719"/>
          </a:xfrm>
        </p:grpSpPr>
        <p:sp>
          <p:nvSpPr>
            <p:cNvPr id="63514" name="Rectangle 30"/>
            <p:cNvSpPr>
              <a:spLocks noChangeArrowheads="1"/>
            </p:cNvSpPr>
            <p:nvPr/>
          </p:nvSpPr>
          <p:spPr bwMode="auto">
            <a:xfrm>
              <a:off x="4560" y="3360"/>
              <a:ext cx="239" cy="623"/>
            </a:xfrm>
            <a:prstGeom prst="rect">
              <a:avLst/>
            </a:prstGeom>
            <a:solidFill>
              <a:srgbClr val="B2B2B2"/>
            </a:solidFill>
            <a:ln w="9525">
              <a:noFill/>
              <a:round/>
              <a:headEnd/>
              <a:tailEnd/>
            </a:ln>
          </p:spPr>
          <p:txBody>
            <a:bodyPr wrap="none" anchor="ctr"/>
            <a:lstStyle/>
            <a:p>
              <a:endParaRPr lang="en-US"/>
            </a:p>
          </p:txBody>
        </p:sp>
        <p:sp>
          <p:nvSpPr>
            <p:cNvPr id="63515" name="Oval 31"/>
            <p:cNvSpPr>
              <a:spLocks noChangeArrowheads="1"/>
            </p:cNvSpPr>
            <p:nvPr/>
          </p:nvSpPr>
          <p:spPr bwMode="auto">
            <a:xfrm>
              <a:off x="4560"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3506" name="Group 32"/>
          <p:cNvGrpSpPr>
            <a:grpSpLocks/>
          </p:cNvGrpSpPr>
          <p:nvPr/>
        </p:nvGrpSpPr>
        <p:grpSpPr bwMode="auto">
          <a:xfrm>
            <a:off x="8382000" y="5334000"/>
            <a:ext cx="379413" cy="1141413"/>
            <a:chOff x="5280" y="3360"/>
            <a:chExt cx="239" cy="719"/>
          </a:xfrm>
        </p:grpSpPr>
        <p:sp>
          <p:nvSpPr>
            <p:cNvPr id="63512" name="Rectangle 33"/>
            <p:cNvSpPr>
              <a:spLocks noChangeArrowheads="1"/>
            </p:cNvSpPr>
            <p:nvPr/>
          </p:nvSpPr>
          <p:spPr bwMode="auto">
            <a:xfrm>
              <a:off x="5280" y="3360"/>
              <a:ext cx="239" cy="623"/>
            </a:xfrm>
            <a:prstGeom prst="rect">
              <a:avLst/>
            </a:prstGeom>
            <a:solidFill>
              <a:srgbClr val="B2B2B2"/>
            </a:solidFill>
            <a:ln w="9525">
              <a:noFill/>
              <a:round/>
              <a:headEnd/>
              <a:tailEnd/>
            </a:ln>
          </p:spPr>
          <p:txBody>
            <a:bodyPr wrap="none" anchor="ctr"/>
            <a:lstStyle/>
            <a:p>
              <a:endParaRPr lang="en-US"/>
            </a:p>
          </p:txBody>
        </p:sp>
        <p:sp>
          <p:nvSpPr>
            <p:cNvPr id="63513" name="Oval 34"/>
            <p:cNvSpPr>
              <a:spLocks noChangeArrowheads="1"/>
            </p:cNvSpPr>
            <p:nvPr/>
          </p:nvSpPr>
          <p:spPr bwMode="auto">
            <a:xfrm>
              <a:off x="5280"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3507" name="Group 35"/>
          <p:cNvGrpSpPr>
            <a:grpSpLocks/>
          </p:cNvGrpSpPr>
          <p:nvPr/>
        </p:nvGrpSpPr>
        <p:grpSpPr bwMode="auto">
          <a:xfrm>
            <a:off x="2286000" y="685800"/>
            <a:ext cx="1827213" cy="2055813"/>
            <a:chOff x="1440" y="432"/>
            <a:chExt cx="1151" cy="1295"/>
          </a:xfrm>
        </p:grpSpPr>
        <p:sp>
          <p:nvSpPr>
            <p:cNvPr id="63509" name="Rectangle 36"/>
            <p:cNvSpPr>
              <a:spLocks noChangeArrowheads="1"/>
            </p:cNvSpPr>
            <p:nvPr/>
          </p:nvSpPr>
          <p:spPr bwMode="auto">
            <a:xfrm>
              <a:off x="1477" y="546"/>
              <a:ext cx="1076" cy="1180"/>
            </a:xfrm>
            <a:prstGeom prst="rect">
              <a:avLst/>
            </a:prstGeom>
            <a:solidFill>
              <a:srgbClr val="3333CC"/>
            </a:solidFill>
            <a:ln w="38160">
              <a:solidFill>
                <a:srgbClr val="000000"/>
              </a:solidFill>
              <a:miter lim="800000"/>
              <a:headEnd/>
              <a:tailEnd/>
            </a:ln>
          </p:spPr>
          <p:txBody>
            <a:bodyPr wrap="none" anchor="ctr"/>
            <a:lstStyle/>
            <a:p>
              <a:endParaRPr lang="en-US"/>
            </a:p>
          </p:txBody>
        </p:sp>
        <p:sp>
          <p:nvSpPr>
            <p:cNvPr id="63510" name="Line 37"/>
            <p:cNvSpPr>
              <a:spLocks noChangeShapeType="1"/>
            </p:cNvSpPr>
            <p:nvPr/>
          </p:nvSpPr>
          <p:spPr bwMode="auto">
            <a:xfrm flipH="1" flipV="1">
              <a:off x="1439" y="431"/>
              <a:ext cx="38" cy="115"/>
            </a:xfrm>
            <a:prstGeom prst="line">
              <a:avLst/>
            </a:prstGeom>
            <a:noFill/>
            <a:ln w="38160">
              <a:solidFill>
                <a:srgbClr val="000000"/>
              </a:solidFill>
              <a:miter lim="800000"/>
              <a:headEnd/>
              <a:tailEnd/>
            </a:ln>
          </p:spPr>
          <p:txBody>
            <a:bodyPr/>
            <a:lstStyle/>
            <a:p>
              <a:endParaRPr lang="en-US"/>
            </a:p>
          </p:txBody>
        </p:sp>
        <p:sp>
          <p:nvSpPr>
            <p:cNvPr id="63511" name="Line 38"/>
            <p:cNvSpPr>
              <a:spLocks noChangeShapeType="1"/>
            </p:cNvSpPr>
            <p:nvPr/>
          </p:nvSpPr>
          <p:spPr bwMode="auto">
            <a:xfrm flipV="1">
              <a:off x="2555" y="431"/>
              <a:ext cx="36" cy="115"/>
            </a:xfrm>
            <a:prstGeom prst="line">
              <a:avLst/>
            </a:prstGeom>
            <a:noFill/>
            <a:ln w="38160">
              <a:solidFill>
                <a:srgbClr val="000000"/>
              </a:solidFill>
              <a:miter lim="800000"/>
              <a:headEnd/>
              <a:tailEnd/>
            </a:ln>
          </p:spPr>
          <p:txBody>
            <a:bodyPr/>
            <a:lstStyle/>
            <a:p>
              <a:endParaRPr lang="en-US"/>
            </a:p>
          </p:txBody>
        </p:sp>
      </p:grpSp>
      <p:sp>
        <p:nvSpPr>
          <p:cNvPr id="63508" name="Rectangle 39"/>
          <p:cNvSpPr>
            <a:spLocks noChangeArrowheads="1"/>
          </p:cNvSpPr>
          <p:nvPr/>
        </p:nvSpPr>
        <p:spPr bwMode="auto">
          <a:xfrm>
            <a:off x="381000" y="4343400"/>
            <a:ext cx="381000" cy="1066800"/>
          </a:xfrm>
          <a:prstGeom prst="rect">
            <a:avLst/>
          </a:prstGeom>
          <a:solidFill>
            <a:srgbClr val="3333CC"/>
          </a:solidFill>
          <a:ln w="9525">
            <a:noFill/>
            <a:round/>
            <a:headEnd/>
            <a:tailEnd/>
          </a:ln>
        </p:spPr>
        <p:txBody>
          <a:bodyPr wrap="none" lIns="64291" tIns="32146" rIns="64291" bIns="32146" anchor="ctr"/>
          <a:lstStyle/>
          <a:p>
            <a:endParaRPr lang="en-US"/>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4648200" y="685800"/>
            <a:ext cx="4343400" cy="1435100"/>
          </a:xfrm>
          <a:prstGeom prst="rect">
            <a:avLst/>
          </a:prstGeom>
          <a:solidFill>
            <a:schemeClr val="bg1"/>
          </a:solidFill>
          <a:ln w="9525">
            <a:noFill/>
            <a:round/>
            <a:headEnd/>
            <a:tailEnd/>
          </a:ln>
        </p:spPr>
        <p:txBody>
          <a:bodyPr lIns="89995" tIns="46798" rIns="89995" bIns="46798">
            <a:spAutoFit/>
          </a:bodyPr>
          <a:lstStyle/>
          <a:p>
            <a:pPr algn="ctr" defTabSz="457200">
              <a:spcBef>
                <a:spcPts val="275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4400" b="1">
                <a:latin typeface="Times New Roman" pitchFamily="18" charset="0"/>
              </a:rPr>
              <a:t>Mix the first Tube</a:t>
            </a:r>
          </a:p>
        </p:txBody>
      </p:sp>
      <p:pic>
        <p:nvPicPr>
          <p:cNvPr id="64515" name="Picture 3"/>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64516" name="Picture 4"/>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64517" name="Picture 5"/>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64518" name="Picture 6"/>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64519" name="Group 7"/>
          <p:cNvGrpSpPr>
            <a:grpSpLocks/>
          </p:cNvGrpSpPr>
          <p:nvPr/>
        </p:nvGrpSpPr>
        <p:grpSpPr bwMode="auto">
          <a:xfrm>
            <a:off x="381000" y="5410200"/>
            <a:ext cx="379413" cy="1141413"/>
            <a:chOff x="240" y="3408"/>
            <a:chExt cx="239" cy="719"/>
          </a:xfrm>
        </p:grpSpPr>
        <p:sp>
          <p:nvSpPr>
            <p:cNvPr id="64550" name="Rectangle 8"/>
            <p:cNvSpPr>
              <a:spLocks noChangeArrowheads="1"/>
            </p:cNvSpPr>
            <p:nvPr/>
          </p:nvSpPr>
          <p:spPr bwMode="auto">
            <a:xfrm>
              <a:off x="240" y="3408"/>
              <a:ext cx="239" cy="623"/>
            </a:xfrm>
            <a:prstGeom prst="rect">
              <a:avLst/>
            </a:prstGeom>
            <a:solidFill>
              <a:srgbClr val="6767D9"/>
            </a:solidFill>
            <a:ln w="9525">
              <a:noFill/>
              <a:round/>
              <a:headEnd/>
              <a:tailEnd/>
            </a:ln>
          </p:spPr>
          <p:txBody>
            <a:bodyPr wrap="none" anchor="ctr"/>
            <a:lstStyle/>
            <a:p>
              <a:endParaRPr lang="en-US"/>
            </a:p>
          </p:txBody>
        </p:sp>
        <p:sp>
          <p:nvSpPr>
            <p:cNvPr id="64551" name="Oval 9"/>
            <p:cNvSpPr>
              <a:spLocks noChangeArrowheads="1"/>
            </p:cNvSpPr>
            <p:nvPr/>
          </p:nvSpPr>
          <p:spPr bwMode="auto">
            <a:xfrm>
              <a:off x="240" y="3936"/>
              <a:ext cx="239" cy="191"/>
            </a:xfrm>
            <a:prstGeom prst="ellipse">
              <a:avLst/>
            </a:prstGeom>
            <a:solidFill>
              <a:srgbClr val="6767D9"/>
            </a:solidFill>
            <a:ln w="9525">
              <a:noFill/>
              <a:round/>
              <a:headEnd/>
              <a:tailEnd/>
            </a:ln>
          </p:spPr>
          <p:txBody>
            <a:bodyPr wrap="none" anchor="ctr"/>
            <a:lstStyle/>
            <a:p>
              <a:endParaRPr lang="en-US"/>
            </a:p>
          </p:txBody>
        </p:sp>
      </p:grpSp>
      <p:grpSp>
        <p:nvGrpSpPr>
          <p:cNvPr id="64520" name="Group 10"/>
          <p:cNvGrpSpPr>
            <a:grpSpLocks/>
          </p:cNvGrpSpPr>
          <p:nvPr/>
        </p:nvGrpSpPr>
        <p:grpSpPr bwMode="auto">
          <a:xfrm>
            <a:off x="1524000" y="5334000"/>
            <a:ext cx="379413" cy="1141413"/>
            <a:chOff x="960" y="3360"/>
            <a:chExt cx="239" cy="719"/>
          </a:xfrm>
        </p:grpSpPr>
        <p:sp>
          <p:nvSpPr>
            <p:cNvPr id="64548" name="Rectangle 11"/>
            <p:cNvSpPr>
              <a:spLocks noChangeArrowheads="1"/>
            </p:cNvSpPr>
            <p:nvPr/>
          </p:nvSpPr>
          <p:spPr bwMode="auto">
            <a:xfrm>
              <a:off x="960" y="3360"/>
              <a:ext cx="239" cy="623"/>
            </a:xfrm>
            <a:prstGeom prst="rect">
              <a:avLst/>
            </a:prstGeom>
            <a:solidFill>
              <a:srgbClr val="B2B2B2"/>
            </a:solidFill>
            <a:ln w="9525">
              <a:noFill/>
              <a:round/>
              <a:headEnd/>
              <a:tailEnd/>
            </a:ln>
          </p:spPr>
          <p:txBody>
            <a:bodyPr wrap="none" anchor="ctr"/>
            <a:lstStyle/>
            <a:p>
              <a:endParaRPr lang="en-US"/>
            </a:p>
          </p:txBody>
        </p:sp>
        <p:sp>
          <p:nvSpPr>
            <p:cNvPr id="64549" name="Oval 12"/>
            <p:cNvSpPr>
              <a:spLocks noChangeArrowheads="1"/>
            </p:cNvSpPr>
            <p:nvPr/>
          </p:nvSpPr>
          <p:spPr bwMode="auto">
            <a:xfrm>
              <a:off x="960"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4521" name="Group 13"/>
          <p:cNvGrpSpPr>
            <a:grpSpLocks/>
          </p:cNvGrpSpPr>
          <p:nvPr/>
        </p:nvGrpSpPr>
        <p:grpSpPr bwMode="auto">
          <a:xfrm>
            <a:off x="2743200" y="5334000"/>
            <a:ext cx="379413" cy="1141413"/>
            <a:chOff x="1728" y="3360"/>
            <a:chExt cx="239" cy="719"/>
          </a:xfrm>
        </p:grpSpPr>
        <p:sp>
          <p:nvSpPr>
            <p:cNvPr id="64546" name="Rectangle 14"/>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64547" name="Oval 15"/>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4522" name="Group 16"/>
          <p:cNvGrpSpPr>
            <a:grpSpLocks/>
          </p:cNvGrpSpPr>
          <p:nvPr/>
        </p:nvGrpSpPr>
        <p:grpSpPr bwMode="auto">
          <a:xfrm>
            <a:off x="3886200" y="5334000"/>
            <a:ext cx="379413" cy="1141413"/>
            <a:chOff x="2448" y="3360"/>
            <a:chExt cx="239" cy="719"/>
          </a:xfrm>
        </p:grpSpPr>
        <p:sp>
          <p:nvSpPr>
            <p:cNvPr id="64544" name="Rectangle 17"/>
            <p:cNvSpPr>
              <a:spLocks noChangeArrowheads="1"/>
            </p:cNvSpPr>
            <p:nvPr/>
          </p:nvSpPr>
          <p:spPr bwMode="auto">
            <a:xfrm>
              <a:off x="2448" y="3360"/>
              <a:ext cx="239" cy="623"/>
            </a:xfrm>
            <a:prstGeom prst="rect">
              <a:avLst/>
            </a:prstGeom>
            <a:solidFill>
              <a:srgbClr val="B2B2B2"/>
            </a:solidFill>
            <a:ln w="9525">
              <a:noFill/>
              <a:round/>
              <a:headEnd/>
              <a:tailEnd/>
            </a:ln>
          </p:spPr>
          <p:txBody>
            <a:bodyPr wrap="none" anchor="ctr"/>
            <a:lstStyle/>
            <a:p>
              <a:endParaRPr lang="en-US"/>
            </a:p>
          </p:txBody>
        </p:sp>
        <p:sp>
          <p:nvSpPr>
            <p:cNvPr id="64545" name="Oval 18"/>
            <p:cNvSpPr>
              <a:spLocks noChangeArrowheads="1"/>
            </p:cNvSpPr>
            <p:nvPr/>
          </p:nvSpPr>
          <p:spPr bwMode="auto">
            <a:xfrm>
              <a:off x="2448" y="3888"/>
              <a:ext cx="239" cy="191"/>
            </a:xfrm>
            <a:prstGeom prst="ellipse">
              <a:avLst/>
            </a:prstGeom>
            <a:solidFill>
              <a:srgbClr val="B2B2B2"/>
            </a:solidFill>
            <a:ln w="9525">
              <a:noFill/>
              <a:round/>
              <a:headEnd/>
              <a:tailEnd/>
            </a:ln>
          </p:spPr>
          <p:txBody>
            <a:bodyPr wrap="none" anchor="ctr"/>
            <a:lstStyle/>
            <a:p>
              <a:endParaRPr lang="en-US"/>
            </a:p>
          </p:txBody>
        </p:sp>
      </p:grpSp>
      <p:pic>
        <p:nvPicPr>
          <p:cNvPr id="64523" name="Picture 19"/>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64524" name="Picture 20"/>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64525" name="Picture 21"/>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64526" name="Picture 22"/>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64527" name="Group 23"/>
          <p:cNvGrpSpPr>
            <a:grpSpLocks/>
          </p:cNvGrpSpPr>
          <p:nvPr/>
        </p:nvGrpSpPr>
        <p:grpSpPr bwMode="auto">
          <a:xfrm>
            <a:off x="4876800" y="5410200"/>
            <a:ext cx="379413" cy="1141413"/>
            <a:chOff x="3072" y="3408"/>
            <a:chExt cx="239" cy="719"/>
          </a:xfrm>
        </p:grpSpPr>
        <p:sp>
          <p:nvSpPr>
            <p:cNvPr id="64542" name="Rectangle 24"/>
            <p:cNvSpPr>
              <a:spLocks noChangeArrowheads="1"/>
            </p:cNvSpPr>
            <p:nvPr/>
          </p:nvSpPr>
          <p:spPr bwMode="auto">
            <a:xfrm>
              <a:off x="3072" y="3408"/>
              <a:ext cx="239" cy="623"/>
            </a:xfrm>
            <a:prstGeom prst="rect">
              <a:avLst/>
            </a:prstGeom>
            <a:solidFill>
              <a:srgbClr val="B2B2B2"/>
            </a:solidFill>
            <a:ln w="9525">
              <a:noFill/>
              <a:round/>
              <a:headEnd/>
              <a:tailEnd/>
            </a:ln>
          </p:spPr>
          <p:txBody>
            <a:bodyPr wrap="none" anchor="ctr"/>
            <a:lstStyle/>
            <a:p>
              <a:endParaRPr lang="en-US"/>
            </a:p>
          </p:txBody>
        </p:sp>
        <p:sp>
          <p:nvSpPr>
            <p:cNvPr id="64543" name="Oval 25"/>
            <p:cNvSpPr>
              <a:spLocks noChangeArrowheads="1"/>
            </p:cNvSpPr>
            <p:nvPr/>
          </p:nvSpPr>
          <p:spPr bwMode="auto">
            <a:xfrm>
              <a:off x="3072" y="3936"/>
              <a:ext cx="239" cy="191"/>
            </a:xfrm>
            <a:prstGeom prst="ellipse">
              <a:avLst/>
            </a:prstGeom>
            <a:solidFill>
              <a:srgbClr val="B2B2B2"/>
            </a:solidFill>
            <a:ln w="9525">
              <a:noFill/>
              <a:round/>
              <a:headEnd/>
              <a:tailEnd/>
            </a:ln>
          </p:spPr>
          <p:txBody>
            <a:bodyPr wrap="none" anchor="ctr"/>
            <a:lstStyle/>
            <a:p>
              <a:endParaRPr lang="en-US"/>
            </a:p>
          </p:txBody>
        </p:sp>
      </p:grpSp>
      <p:grpSp>
        <p:nvGrpSpPr>
          <p:cNvPr id="64528" name="Group 26"/>
          <p:cNvGrpSpPr>
            <a:grpSpLocks/>
          </p:cNvGrpSpPr>
          <p:nvPr/>
        </p:nvGrpSpPr>
        <p:grpSpPr bwMode="auto">
          <a:xfrm>
            <a:off x="6019800" y="5334000"/>
            <a:ext cx="379413" cy="1141413"/>
            <a:chOff x="3792" y="3360"/>
            <a:chExt cx="239" cy="719"/>
          </a:xfrm>
        </p:grpSpPr>
        <p:sp>
          <p:nvSpPr>
            <p:cNvPr id="64540" name="Rectangle 27"/>
            <p:cNvSpPr>
              <a:spLocks noChangeArrowheads="1"/>
            </p:cNvSpPr>
            <p:nvPr/>
          </p:nvSpPr>
          <p:spPr bwMode="auto">
            <a:xfrm>
              <a:off x="3792" y="3360"/>
              <a:ext cx="239" cy="623"/>
            </a:xfrm>
            <a:prstGeom prst="rect">
              <a:avLst/>
            </a:prstGeom>
            <a:solidFill>
              <a:srgbClr val="B2B2B2"/>
            </a:solidFill>
            <a:ln w="9525">
              <a:noFill/>
              <a:round/>
              <a:headEnd/>
              <a:tailEnd/>
            </a:ln>
          </p:spPr>
          <p:txBody>
            <a:bodyPr wrap="none" anchor="ctr"/>
            <a:lstStyle/>
            <a:p>
              <a:endParaRPr lang="en-US"/>
            </a:p>
          </p:txBody>
        </p:sp>
        <p:sp>
          <p:nvSpPr>
            <p:cNvPr id="64541" name="Oval 28"/>
            <p:cNvSpPr>
              <a:spLocks noChangeArrowheads="1"/>
            </p:cNvSpPr>
            <p:nvPr/>
          </p:nvSpPr>
          <p:spPr bwMode="auto">
            <a:xfrm>
              <a:off x="3792"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4529" name="Group 29"/>
          <p:cNvGrpSpPr>
            <a:grpSpLocks/>
          </p:cNvGrpSpPr>
          <p:nvPr/>
        </p:nvGrpSpPr>
        <p:grpSpPr bwMode="auto">
          <a:xfrm>
            <a:off x="7239000" y="5334000"/>
            <a:ext cx="379413" cy="1141413"/>
            <a:chOff x="4560" y="3360"/>
            <a:chExt cx="239" cy="719"/>
          </a:xfrm>
        </p:grpSpPr>
        <p:sp>
          <p:nvSpPr>
            <p:cNvPr id="64538" name="Rectangle 30"/>
            <p:cNvSpPr>
              <a:spLocks noChangeArrowheads="1"/>
            </p:cNvSpPr>
            <p:nvPr/>
          </p:nvSpPr>
          <p:spPr bwMode="auto">
            <a:xfrm>
              <a:off x="4560" y="3360"/>
              <a:ext cx="239" cy="623"/>
            </a:xfrm>
            <a:prstGeom prst="rect">
              <a:avLst/>
            </a:prstGeom>
            <a:solidFill>
              <a:srgbClr val="B2B2B2"/>
            </a:solidFill>
            <a:ln w="9525">
              <a:noFill/>
              <a:round/>
              <a:headEnd/>
              <a:tailEnd/>
            </a:ln>
          </p:spPr>
          <p:txBody>
            <a:bodyPr wrap="none" anchor="ctr"/>
            <a:lstStyle/>
            <a:p>
              <a:endParaRPr lang="en-US"/>
            </a:p>
          </p:txBody>
        </p:sp>
        <p:sp>
          <p:nvSpPr>
            <p:cNvPr id="64539" name="Oval 31"/>
            <p:cNvSpPr>
              <a:spLocks noChangeArrowheads="1"/>
            </p:cNvSpPr>
            <p:nvPr/>
          </p:nvSpPr>
          <p:spPr bwMode="auto">
            <a:xfrm>
              <a:off x="4560"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4530" name="Group 32"/>
          <p:cNvGrpSpPr>
            <a:grpSpLocks/>
          </p:cNvGrpSpPr>
          <p:nvPr/>
        </p:nvGrpSpPr>
        <p:grpSpPr bwMode="auto">
          <a:xfrm>
            <a:off x="8382000" y="5334000"/>
            <a:ext cx="379413" cy="1141413"/>
            <a:chOff x="5280" y="3360"/>
            <a:chExt cx="239" cy="719"/>
          </a:xfrm>
        </p:grpSpPr>
        <p:sp>
          <p:nvSpPr>
            <p:cNvPr id="64536" name="Rectangle 33"/>
            <p:cNvSpPr>
              <a:spLocks noChangeArrowheads="1"/>
            </p:cNvSpPr>
            <p:nvPr/>
          </p:nvSpPr>
          <p:spPr bwMode="auto">
            <a:xfrm>
              <a:off x="5280" y="3360"/>
              <a:ext cx="239" cy="623"/>
            </a:xfrm>
            <a:prstGeom prst="rect">
              <a:avLst/>
            </a:prstGeom>
            <a:solidFill>
              <a:srgbClr val="B2B2B2"/>
            </a:solidFill>
            <a:ln w="9525">
              <a:noFill/>
              <a:round/>
              <a:headEnd/>
              <a:tailEnd/>
            </a:ln>
          </p:spPr>
          <p:txBody>
            <a:bodyPr wrap="none" anchor="ctr"/>
            <a:lstStyle/>
            <a:p>
              <a:endParaRPr lang="en-US"/>
            </a:p>
          </p:txBody>
        </p:sp>
        <p:sp>
          <p:nvSpPr>
            <p:cNvPr id="64537" name="Oval 34"/>
            <p:cNvSpPr>
              <a:spLocks noChangeArrowheads="1"/>
            </p:cNvSpPr>
            <p:nvPr/>
          </p:nvSpPr>
          <p:spPr bwMode="auto">
            <a:xfrm>
              <a:off x="5280" y="3888"/>
              <a:ext cx="239" cy="191"/>
            </a:xfrm>
            <a:prstGeom prst="ellipse">
              <a:avLst/>
            </a:prstGeom>
            <a:solidFill>
              <a:srgbClr val="B2B2B2"/>
            </a:solidFill>
            <a:ln w="9525">
              <a:noFill/>
              <a:round/>
              <a:headEnd/>
              <a:tailEnd/>
            </a:ln>
          </p:spPr>
          <p:txBody>
            <a:bodyPr wrap="none" anchor="ctr"/>
            <a:lstStyle/>
            <a:p>
              <a:endParaRPr lang="en-US"/>
            </a:p>
          </p:txBody>
        </p:sp>
      </p:grpSp>
      <p:sp>
        <p:nvSpPr>
          <p:cNvPr id="64531" name="Rectangle 35"/>
          <p:cNvSpPr>
            <a:spLocks noChangeArrowheads="1"/>
          </p:cNvSpPr>
          <p:nvPr/>
        </p:nvSpPr>
        <p:spPr bwMode="auto">
          <a:xfrm>
            <a:off x="381000" y="4343400"/>
            <a:ext cx="381000" cy="1066800"/>
          </a:xfrm>
          <a:prstGeom prst="rect">
            <a:avLst/>
          </a:prstGeom>
          <a:solidFill>
            <a:srgbClr val="6767D9"/>
          </a:solidFill>
          <a:ln w="9525">
            <a:noFill/>
            <a:round/>
            <a:headEnd/>
            <a:tailEnd/>
          </a:ln>
        </p:spPr>
        <p:txBody>
          <a:bodyPr wrap="none" lIns="64291" tIns="32146" rIns="64291" bIns="32146" anchor="ctr"/>
          <a:lstStyle/>
          <a:p>
            <a:endParaRPr lang="en-US"/>
          </a:p>
        </p:txBody>
      </p:sp>
      <p:grpSp>
        <p:nvGrpSpPr>
          <p:cNvPr id="64532" name="Group 36"/>
          <p:cNvGrpSpPr>
            <a:grpSpLocks/>
          </p:cNvGrpSpPr>
          <p:nvPr/>
        </p:nvGrpSpPr>
        <p:grpSpPr bwMode="auto">
          <a:xfrm>
            <a:off x="2286000" y="685800"/>
            <a:ext cx="1827213" cy="2055813"/>
            <a:chOff x="1440" y="432"/>
            <a:chExt cx="1151" cy="1295"/>
          </a:xfrm>
        </p:grpSpPr>
        <p:sp>
          <p:nvSpPr>
            <p:cNvPr id="64533" name="Rectangle 37"/>
            <p:cNvSpPr>
              <a:spLocks noChangeArrowheads="1"/>
            </p:cNvSpPr>
            <p:nvPr/>
          </p:nvSpPr>
          <p:spPr bwMode="auto">
            <a:xfrm>
              <a:off x="1477" y="546"/>
              <a:ext cx="1076" cy="1180"/>
            </a:xfrm>
            <a:prstGeom prst="rect">
              <a:avLst/>
            </a:prstGeom>
            <a:solidFill>
              <a:srgbClr val="3333CC"/>
            </a:solidFill>
            <a:ln w="38160">
              <a:solidFill>
                <a:srgbClr val="000000"/>
              </a:solidFill>
              <a:miter lim="800000"/>
              <a:headEnd/>
              <a:tailEnd/>
            </a:ln>
          </p:spPr>
          <p:txBody>
            <a:bodyPr wrap="none" anchor="ctr"/>
            <a:lstStyle/>
            <a:p>
              <a:endParaRPr lang="en-US"/>
            </a:p>
          </p:txBody>
        </p:sp>
        <p:sp>
          <p:nvSpPr>
            <p:cNvPr id="64534" name="Line 38"/>
            <p:cNvSpPr>
              <a:spLocks noChangeShapeType="1"/>
            </p:cNvSpPr>
            <p:nvPr/>
          </p:nvSpPr>
          <p:spPr bwMode="auto">
            <a:xfrm flipH="1" flipV="1">
              <a:off x="1439" y="431"/>
              <a:ext cx="38" cy="115"/>
            </a:xfrm>
            <a:prstGeom prst="line">
              <a:avLst/>
            </a:prstGeom>
            <a:noFill/>
            <a:ln w="38160">
              <a:solidFill>
                <a:srgbClr val="000000"/>
              </a:solidFill>
              <a:miter lim="800000"/>
              <a:headEnd/>
              <a:tailEnd/>
            </a:ln>
          </p:spPr>
          <p:txBody>
            <a:bodyPr/>
            <a:lstStyle/>
            <a:p>
              <a:endParaRPr lang="en-US"/>
            </a:p>
          </p:txBody>
        </p:sp>
        <p:sp>
          <p:nvSpPr>
            <p:cNvPr id="64535" name="Line 39"/>
            <p:cNvSpPr>
              <a:spLocks noChangeShapeType="1"/>
            </p:cNvSpPr>
            <p:nvPr/>
          </p:nvSpPr>
          <p:spPr bwMode="auto">
            <a:xfrm flipV="1">
              <a:off x="2555" y="431"/>
              <a:ext cx="36" cy="115"/>
            </a:xfrm>
            <a:prstGeom prst="line">
              <a:avLst/>
            </a:prstGeom>
            <a:noFill/>
            <a:ln w="38160">
              <a:solidFill>
                <a:srgbClr val="000000"/>
              </a:solidFill>
              <a:miter lim="800000"/>
              <a:headEnd/>
              <a:tailEnd/>
            </a:ln>
          </p:spPr>
          <p:txBody>
            <a:bodyPr/>
            <a:lstStyle/>
            <a:p>
              <a:endParaRPr lang="en-US"/>
            </a:p>
          </p:txBody>
        </p:sp>
      </p:gr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829050" y="385763"/>
            <a:ext cx="4343400" cy="2801937"/>
          </a:xfrm>
          <a:prstGeom prst="rect">
            <a:avLst/>
          </a:prstGeom>
          <a:solidFill>
            <a:schemeClr val="bg1"/>
          </a:solidFill>
          <a:ln w="9525">
            <a:noFill/>
            <a:round/>
            <a:headEnd/>
            <a:tailEnd/>
          </a:ln>
        </p:spPr>
        <p:txBody>
          <a:bodyPr lIns="89995" tIns="46798" rIns="89995" bIns="46798">
            <a:spAutoFit/>
          </a:bodyPr>
          <a:lstStyle/>
          <a:p>
            <a:pPr algn="ctr" defTabSz="457200">
              <a:spcBef>
                <a:spcPts val="275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4400" b="1">
                <a:latin typeface="Times New Roman" pitchFamily="18" charset="0"/>
              </a:rPr>
              <a:t>Take 5 mL of first tube and add to second tube</a:t>
            </a:r>
          </a:p>
        </p:txBody>
      </p:sp>
      <p:pic>
        <p:nvPicPr>
          <p:cNvPr id="65539" name="Picture 3"/>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65540" name="Picture 4"/>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65541" name="Picture 5"/>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65542" name="Picture 6"/>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65543" name="Group 7"/>
          <p:cNvGrpSpPr>
            <a:grpSpLocks/>
          </p:cNvGrpSpPr>
          <p:nvPr/>
        </p:nvGrpSpPr>
        <p:grpSpPr bwMode="auto">
          <a:xfrm>
            <a:off x="381000" y="5410200"/>
            <a:ext cx="379413" cy="1141413"/>
            <a:chOff x="240" y="3408"/>
            <a:chExt cx="239" cy="719"/>
          </a:xfrm>
        </p:grpSpPr>
        <p:sp>
          <p:nvSpPr>
            <p:cNvPr id="65570" name="Rectangle 8"/>
            <p:cNvSpPr>
              <a:spLocks noChangeArrowheads="1"/>
            </p:cNvSpPr>
            <p:nvPr/>
          </p:nvSpPr>
          <p:spPr bwMode="auto">
            <a:xfrm>
              <a:off x="240" y="3408"/>
              <a:ext cx="239" cy="623"/>
            </a:xfrm>
            <a:prstGeom prst="rect">
              <a:avLst/>
            </a:prstGeom>
            <a:solidFill>
              <a:srgbClr val="6767D9"/>
            </a:solidFill>
            <a:ln w="9525">
              <a:noFill/>
              <a:round/>
              <a:headEnd/>
              <a:tailEnd/>
            </a:ln>
          </p:spPr>
          <p:txBody>
            <a:bodyPr wrap="none" anchor="ctr"/>
            <a:lstStyle/>
            <a:p>
              <a:endParaRPr lang="en-US"/>
            </a:p>
          </p:txBody>
        </p:sp>
        <p:sp>
          <p:nvSpPr>
            <p:cNvPr id="65571" name="Oval 9"/>
            <p:cNvSpPr>
              <a:spLocks noChangeArrowheads="1"/>
            </p:cNvSpPr>
            <p:nvPr/>
          </p:nvSpPr>
          <p:spPr bwMode="auto">
            <a:xfrm>
              <a:off x="240" y="3936"/>
              <a:ext cx="239" cy="191"/>
            </a:xfrm>
            <a:prstGeom prst="ellipse">
              <a:avLst/>
            </a:prstGeom>
            <a:solidFill>
              <a:srgbClr val="6767D9"/>
            </a:solidFill>
            <a:ln w="9525">
              <a:noFill/>
              <a:round/>
              <a:headEnd/>
              <a:tailEnd/>
            </a:ln>
          </p:spPr>
          <p:txBody>
            <a:bodyPr wrap="none" anchor="ctr"/>
            <a:lstStyle/>
            <a:p>
              <a:endParaRPr lang="en-US"/>
            </a:p>
          </p:txBody>
        </p:sp>
      </p:grpSp>
      <p:grpSp>
        <p:nvGrpSpPr>
          <p:cNvPr id="65544" name="Group 10"/>
          <p:cNvGrpSpPr>
            <a:grpSpLocks/>
          </p:cNvGrpSpPr>
          <p:nvPr/>
        </p:nvGrpSpPr>
        <p:grpSpPr bwMode="auto">
          <a:xfrm>
            <a:off x="1524000" y="5334000"/>
            <a:ext cx="379413" cy="1141413"/>
            <a:chOff x="960" y="3360"/>
            <a:chExt cx="239" cy="719"/>
          </a:xfrm>
        </p:grpSpPr>
        <p:sp>
          <p:nvSpPr>
            <p:cNvPr id="65568" name="Rectangle 11"/>
            <p:cNvSpPr>
              <a:spLocks noChangeArrowheads="1"/>
            </p:cNvSpPr>
            <p:nvPr/>
          </p:nvSpPr>
          <p:spPr bwMode="auto">
            <a:xfrm>
              <a:off x="960" y="3360"/>
              <a:ext cx="239" cy="623"/>
            </a:xfrm>
            <a:prstGeom prst="rect">
              <a:avLst/>
            </a:prstGeom>
            <a:solidFill>
              <a:srgbClr val="B2B2B2"/>
            </a:solidFill>
            <a:ln w="9525">
              <a:noFill/>
              <a:round/>
              <a:headEnd/>
              <a:tailEnd/>
            </a:ln>
          </p:spPr>
          <p:txBody>
            <a:bodyPr wrap="none" anchor="ctr"/>
            <a:lstStyle/>
            <a:p>
              <a:endParaRPr lang="en-US"/>
            </a:p>
          </p:txBody>
        </p:sp>
        <p:sp>
          <p:nvSpPr>
            <p:cNvPr id="65569" name="Oval 12"/>
            <p:cNvSpPr>
              <a:spLocks noChangeArrowheads="1"/>
            </p:cNvSpPr>
            <p:nvPr/>
          </p:nvSpPr>
          <p:spPr bwMode="auto">
            <a:xfrm>
              <a:off x="960"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5545" name="Group 13"/>
          <p:cNvGrpSpPr>
            <a:grpSpLocks/>
          </p:cNvGrpSpPr>
          <p:nvPr/>
        </p:nvGrpSpPr>
        <p:grpSpPr bwMode="auto">
          <a:xfrm>
            <a:off x="2743200" y="5334000"/>
            <a:ext cx="379413" cy="1141413"/>
            <a:chOff x="1728" y="3360"/>
            <a:chExt cx="239" cy="719"/>
          </a:xfrm>
        </p:grpSpPr>
        <p:sp>
          <p:nvSpPr>
            <p:cNvPr id="65566" name="Rectangle 14"/>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65567" name="Oval 15"/>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5546" name="Group 16"/>
          <p:cNvGrpSpPr>
            <a:grpSpLocks/>
          </p:cNvGrpSpPr>
          <p:nvPr/>
        </p:nvGrpSpPr>
        <p:grpSpPr bwMode="auto">
          <a:xfrm>
            <a:off x="3886200" y="5334000"/>
            <a:ext cx="379413" cy="1141413"/>
            <a:chOff x="2448" y="3360"/>
            <a:chExt cx="239" cy="719"/>
          </a:xfrm>
        </p:grpSpPr>
        <p:sp>
          <p:nvSpPr>
            <p:cNvPr id="65564" name="Rectangle 17"/>
            <p:cNvSpPr>
              <a:spLocks noChangeArrowheads="1"/>
            </p:cNvSpPr>
            <p:nvPr/>
          </p:nvSpPr>
          <p:spPr bwMode="auto">
            <a:xfrm>
              <a:off x="2448" y="3360"/>
              <a:ext cx="239" cy="623"/>
            </a:xfrm>
            <a:prstGeom prst="rect">
              <a:avLst/>
            </a:prstGeom>
            <a:solidFill>
              <a:srgbClr val="B2B2B2"/>
            </a:solidFill>
            <a:ln w="9525">
              <a:noFill/>
              <a:round/>
              <a:headEnd/>
              <a:tailEnd/>
            </a:ln>
          </p:spPr>
          <p:txBody>
            <a:bodyPr wrap="none" anchor="ctr"/>
            <a:lstStyle/>
            <a:p>
              <a:endParaRPr lang="en-US"/>
            </a:p>
          </p:txBody>
        </p:sp>
        <p:sp>
          <p:nvSpPr>
            <p:cNvPr id="65565" name="Oval 18"/>
            <p:cNvSpPr>
              <a:spLocks noChangeArrowheads="1"/>
            </p:cNvSpPr>
            <p:nvPr/>
          </p:nvSpPr>
          <p:spPr bwMode="auto">
            <a:xfrm>
              <a:off x="2448" y="3888"/>
              <a:ext cx="239" cy="191"/>
            </a:xfrm>
            <a:prstGeom prst="ellipse">
              <a:avLst/>
            </a:prstGeom>
            <a:solidFill>
              <a:srgbClr val="B2B2B2"/>
            </a:solidFill>
            <a:ln w="9525">
              <a:noFill/>
              <a:round/>
              <a:headEnd/>
              <a:tailEnd/>
            </a:ln>
          </p:spPr>
          <p:txBody>
            <a:bodyPr wrap="none" anchor="ctr"/>
            <a:lstStyle/>
            <a:p>
              <a:endParaRPr lang="en-US"/>
            </a:p>
          </p:txBody>
        </p:sp>
      </p:grpSp>
      <p:pic>
        <p:nvPicPr>
          <p:cNvPr id="65547" name="Picture 19"/>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65548" name="Picture 20"/>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65549" name="Picture 21"/>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65550" name="Picture 22"/>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65551" name="Group 23"/>
          <p:cNvGrpSpPr>
            <a:grpSpLocks/>
          </p:cNvGrpSpPr>
          <p:nvPr/>
        </p:nvGrpSpPr>
        <p:grpSpPr bwMode="auto">
          <a:xfrm>
            <a:off x="4876800" y="5410200"/>
            <a:ext cx="379413" cy="1141413"/>
            <a:chOff x="3072" y="3408"/>
            <a:chExt cx="239" cy="719"/>
          </a:xfrm>
        </p:grpSpPr>
        <p:sp>
          <p:nvSpPr>
            <p:cNvPr id="65562" name="Rectangle 24"/>
            <p:cNvSpPr>
              <a:spLocks noChangeArrowheads="1"/>
            </p:cNvSpPr>
            <p:nvPr/>
          </p:nvSpPr>
          <p:spPr bwMode="auto">
            <a:xfrm>
              <a:off x="3072" y="3408"/>
              <a:ext cx="239" cy="623"/>
            </a:xfrm>
            <a:prstGeom prst="rect">
              <a:avLst/>
            </a:prstGeom>
            <a:solidFill>
              <a:srgbClr val="B2B2B2"/>
            </a:solidFill>
            <a:ln w="9525">
              <a:noFill/>
              <a:round/>
              <a:headEnd/>
              <a:tailEnd/>
            </a:ln>
          </p:spPr>
          <p:txBody>
            <a:bodyPr wrap="none" anchor="ctr"/>
            <a:lstStyle/>
            <a:p>
              <a:endParaRPr lang="en-US"/>
            </a:p>
          </p:txBody>
        </p:sp>
        <p:sp>
          <p:nvSpPr>
            <p:cNvPr id="65563" name="Oval 25"/>
            <p:cNvSpPr>
              <a:spLocks noChangeArrowheads="1"/>
            </p:cNvSpPr>
            <p:nvPr/>
          </p:nvSpPr>
          <p:spPr bwMode="auto">
            <a:xfrm>
              <a:off x="3072" y="3936"/>
              <a:ext cx="239" cy="191"/>
            </a:xfrm>
            <a:prstGeom prst="ellipse">
              <a:avLst/>
            </a:prstGeom>
            <a:solidFill>
              <a:srgbClr val="B2B2B2"/>
            </a:solidFill>
            <a:ln w="9525">
              <a:noFill/>
              <a:round/>
              <a:headEnd/>
              <a:tailEnd/>
            </a:ln>
          </p:spPr>
          <p:txBody>
            <a:bodyPr wrap="none" anchor="ctr"/>
            <a:lstStyle/>
            <a:p>
              <a:endParaRPr lang="en-US"/>
            </a:p>
          </p:txBody>
        </p:sp>
      </p:grpSp>
      <p:grpSp>
        <p:nvGrpSpPr>
          <p:cNvPr id="65552" name="Group 26"/>
          <p:cNvGrpSpPr>
            <a:grpSpLocks/>
          </p:cNvGrpSpPr>
          <p:nvPr/>
        </p:nvGrpSpPr>
        <p:grpSpPr bwMode="auto">
          <a:xfrm>
            <a:off x="6019800" y="5334000"/>
            <a:ext cx="379413" cy="1141413"/>
            <a:chOff x="3792" y="3360"/>
            <a:chExt cx="239" cy="719"/>
          </a:xfrm>
        </p:grpSpPr>
        <p:sp>
          <p:nvSpPr>
            <p:cNvPr id="65560" name="Rectangle 27"/>
            <p:cNvSpPr>
              <a:spLocks noChangeArrowheads="1"/>
            </p:cNvSpPr>
            <p:nvPr/>
          </p:nvSpPr>
          <p:spPr bwMode="auto">
            <a:xfrm>
              <a:off x="3792" y="3360"/>
              <a:ext cx="239" cy="623"/>
            </a:xfrm>
            <a:prstGeom prst="rect">
              <a:avLst/>
            </a:prstGeom>
            <a:solidFill>
              <a:srgbClr val="B2B2B2"/>
            </a:solidFill>
            <a:ln w="9525">
              <a:noFill/>
              <a:round/>
              <a:headEnd/>
              <a:tailEnd/>
            </a:ln>
          </p:spPr>
          <p:txBody>
            <a:bodyPr wrap="none" anchor="ctr"/>
            <a:lstStyle/>
            <a:p>
              <a:endParaRPr lang="en-US"/>
            </a:p>
          </p:txBody>
        </p:sp>
        <p:sp>
          <p:nvSpPr>
            <p:cNvPr id="65561" name="Oval 28"/>
            <p:cNvSpPr>
              <a:spLocks noChangeArrowheads="1"/>
            </p:cNvSpPr>
            <p:nvPr/>
          </p:nvSpPr>
          <p:spPr bwMode="auto">
            <a:xfrm>
              <a:off x="3792"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5553" name="Group 29"/>
          <p:cNvGrpSpPr>
            <a:grpSpLocks/>
          </p:cNvGrpSpPr>
          <p:nvPr/>
        </p:nvGrpSpPr>
        <p:grpSpPr bwMode="auto">
          <a:xfrm>
            <a:off x="7239000" y="5334000"/>
            <a:ext cx="379413" cy="1141413"/>
            <a:chOff x="4560" y="3360"/>
            <a:chExt cx="239" cy="719"/>
          </a:xfrm>
        </p:grpSpPr>
        <p:sp>
          <p:nvSpPr>
            <p:cNvPr id="65558" name="Rectangle 30"/>
            <p:cNvSpPr>
              <a:spLocks noChangeArrowheads="1"/>
            </p:cNvSpPr>
            <p:nvPr/>
          </p:nvSpPr>
          <p:spPr bwMode="auto">
            <a:xfrm>
              <a:off x="4560" y="3360"/>
              <a:ext cx="239" cy="623"/>
            </a:xfrm>
            <a:prstGeom prst="rect">
              <a:avLst/>
            </a:prstGeom>
            <a:solidFill>
              <a:srgbClr val="B2B2B2"/>
            </a:solidFill>
            <a:ln w="9525">
              <a:noFill/>
              <a:round/>
              <a:headEnd/>
              <a:tailEnd/>
            </a:ln>
          </p:spPr>
          <p:txBody>
            <a:bodyPr wrap="none" anchor="ctr"/>
            <a:lstStyle/>
            <a:p>
              <a:endParaRPr lang="en-US"/>
            </a:p>
          </p:txBody>
        </p:sp>
        <p:sp>
          <p:nvSpPr>
            <p:cNvPr id="65559" name="Oval 31"/>
            <p:cNvSpPr>
              <a:spLocks noChangeArrowheads="1"/>
            </p:cNvSpPr>
            <p:nvPr/>
          </p:nvSpPr>
          <p:spPr bwMode="auto">
            <a:xfrm>
              <a:off x="4560"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5554" name="Group 32"/>
          <p:cNvGrpSpPr>
            <a:grpSpLocks/>
          </p:cNvGrpSpPr>
          <p:nvPr/>
        </p:nvGrpSpPr>
        <p:grpSpPr bwMode="auto">
          <a:xfrm>
            <a:off x="8382000" y="5334000"/>
            <a:ext cx="379413" cy="1141413"/>
            <a:chOff x="5280" y="3360"/>
            <a:chExt cx="239" cy="719"/>
          </a:xfrm>
        </p:grpSpPr>
        <p:sp>
          <p:nvSpPr>
            <p:cNvPr id="65556" name="Rectangle 33"/>
            <p:cNvSpPr>
              <a:spLocks noChangeArrowheads="1"/>
            </p:cNvSpPr>
            <p:nvPr/>
          </p:nvSpPr>
          <p:spPr bwMode="auto">
            <a:xfrm>
              <a:off x="5280" y="3360"/>
              <a:ext cx="239" cy="623"/>
            </a:xfrm>
            <a:prstGeom prst="rect">
              <a:avLst/>
            </a:prstGeom>
            <a:solidFill>
              <a:srgbClr val="B2B2B2"/>
            </a:solidFill>
            <a:ln w="9525">
              <a:noFill/>
              <a:round/>
              <a:headEnd/>
              <a:tailEnd/>
            </a:ln>
          </p:spPr>
          <p:txBody>
            <a:bodyPr wrap="none" anchor="ctr"/>
            <a:lstStyle/>
            <a:p>
              <a:endParaRPr lang="en-US"/>
            </a:p>
          </p:txBody>
        </p:sp>
        <p:sp>
          <p:nvSpPr>
            <p:cNvPr id="65557" name="Oval 34"/>
            <p:cNvSpPr>
              <a:spLocks noChangeArrowheads="1"/>
            </p:cNvSpPr>
            <p:nvPr/>
          </p:nvSpPr>
          <p:spPr bwMode="auto">
            <a:xfrm>
              <a:off x="5280" y="3888"/>
              <a:ext cx="239" cy="191"/>
            </a:xfrm>
            <a:prstGeom prst="ellipse">
              <a:avLst/>
            </a:prstGeom>
            <a:solidFill>
              <a:srgbClr val="B2B2B2"/>
            </a:solidFill>
            <a:ln w="9525">
              <a:noFill/>
              <a:round/>
              <a:headEnd/>
              <a:tailEnd/>
            </a:ln>
          </p:spPr>
          <p:txBody>
            <a:bodyPr wrap="none" anchor="ctr"/>
            <a:lstStyle/>
            <a:p>
              <a:endParaRPr lang="en-US"/>
            </a:p>
          </p:txBody>
        </p:sp>
      </p:grpSp>
      <p:sp>
        <p:nvSpPr>
          <p:cNvPr id="65555" name="Rectangle 39"/>
          <p:cNvSpPr>
            <a:spLocks noChangeArrowheads="1"/>
          </p:cNvSpPr>
          <p:nvPr/>
        </p:nvSpPr>
        <p:spPr bwMode="auto">
          <a:xfrm>
            <a:off x="1524000" y="4267200"/>
            <a:ext cx="381000" cy="1066800"/>
          </a:xfrm>
          <a:prstGeom prst="rect">
            <a:avLst/>
          </a:prstGeom>
          <a:solidFill>
            <a:srgbClr val="6767D9"/>
          </a:solidFill>
          <a:ln w="9525">
            <a:noFill/>
            <a:round/>
            <a:headEnd/>
            <a:tailEnd/>
          </a:ln>
        </p:spPr>
        <p:txBody>
          <a:bodyPr wrap="none" lIns="64291" tIns="32146" rIns="64291" bIns="32146" anchor="ctr"/>
          <a:lstStyle/>
          <a:p>
            <a:endParaRPr lang="en-US"/>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4648200" y="685800"/>
            <a:ext cx="4343400" cy="771525"/>
          </a:xfrm>
          <a:prstGeom prst="rect">
            <a:avLst/>
          </a:prstGeom>
          <a:solidFill>
            <a:schemeClr val="bg1"/>
          </a:solidFill>
          <a:ln w="9525">
            <a:noFill/>
            <a:round/>
            <a:headEnd/>
            <a:tailEnd/>
          </a:ln>
        </p:spPr>
        <p:txBody>
          <a:bodyPr lIns="89995" tIns="46798" rIns="89995" bIns="46798">
            <a:spAutoFit/>
          </a:bodyPr>
          <a:lstStyle/>
          <a:p>
            <a:pPr algn="ctr" defTabSz="457200">
              <a:spcBef>
                <a:spcPts val="275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4400" b="1">
                <a:latin typeface="Times New Roman" pitchFamily="18" charset="0"/>
              </a:rPr>
              <a:t>Mix</a:t>
            </a:r>
          </a:p>
        </p:txBody>
      </p:sp>
      <p:pic>
        <p:nvPicPr>
          <p:cNvPr id="66563" name="Picture 3"/>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66564" name="Picture 4"/>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66565" name="Picture 5"/>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66566" name="Picture 6"/>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66567" name="Group 7"/>
          <p:cNvGrpSpPr>
            <a:grpSpLocks/>
          </p:cNvGrpSpPr>
          <p:nvPr/>
        </p:nvGrpSpPr>
        <p:grpSpPr bwMode="auto">
          <a:xfrm>
            <a:off x="381000" y="5410200"/>
            <a:ext cx="379413" cy="1141413"/>
            <a:chOff x="240" y="3408"/>
            <a:chExt cx="239" cy="719"/>
          </a:xfrm>
        </p:grpSpPr>
        <p:sp>
          <p:nvSpPr>
            <p:cNvPr id="66594" name="Rectangle 8"/>
            <p:cNvSpPr>
              <a:spLocks noChangeArrowheads="1"/>
            </p:cNvSpPr>
            <p:nvPr/>
          </p:nvSpPr>
          <p:spPr bwMode="auto">
            <a:xfrm>
              <a:off x="240" y="3408"/>
              <a:ext cx="239" cy="623"/>
            </a:xfrm>
            <a:prstGeom prst="rect">
              <a:avLst/>
            </a:prstGeom>
            <a:solidFill>
              <a:srgbClr val="6767D9"/>
            </a:solidFill>
            <a:ln w="9525">
              <a:noFill/>
              <a:round/>
              <a:headEnd/>
              <a:tailEnd/>
            </a:ln>
          </p:spPr>
          <p:txBody>
            <a:bodyPr wrap="none" anchor="ctr"/>
            <a:lstStyle/>
            <a:p>
              <a:endParaRPr lang="en-US"/>
            </a:p>
          </p:txBody>
        </p:sp>
        <p:sp>
          <p:nvSpPr>
            <p:cNvPr id="66595" name="Oval 9"/>
            <p:cNvSpPr>
              <a:spLocks noChangeArrowheads="1"/>
            </p:cNvSpPr>
            <p:nvPr/>
          </p:nvSpPr>
          <p:spPr bwMode="auto">
            <a:xfrm>
              <a:off x="240" y="3936"/>
              <a:ext cx="239" cy="191"/>
            </a:xfrm>
            <a:prstGeom prst="ellipse">
              <a:avLst/>
            </a:prstGeom>
            <a:solidFill>
              <a:srgbClr val="6767D9"/>
            </a:solidFill>
            <a:ln w="9525">
              <a:noFill/>
              <a:round/>
              <a:headEnd/>
              <a:tailEnd/>
            </a:ln>
          </p:spPr>
          <p:txBody>
            <a:bodyPr wrap="none" anchor="ctr"/>
            <a:lstStyle/>
            <a:p>
              <a:endParaRPr lang="en-US"/>
            </a:p>
          </p:txBody>
        </p:sp>
      </p:grpSp>
      <p:grpSp>
        <p:nvGrpSpPr>
          <p:cNvPr id="66568" name="Group 10"/>
          <p:cNvGrpSpPr>
            <a:grpSpLocks/>
          </p:cNvGrpSpPr>
          <p:nvPr/>
        </p:nvGrpSpPr>
        <p:grpSpPr bwMode="auto">
          <a:xfrm>
            <a:off x="1524000" y="5334000"/>
            <a:ext cx="379413" cy="1141413"/>
            <a:chOff x="960" y="3360"/>
            <a:chExt cx="239" cy="719"/>
          </a:xfrm>
        </p:grpSpPr>
        <p:sp>
          <p:nvSpPr>
            <p:cNvPr id="66592" name="Rectangle 11"/>
            <p:cNvSpPr>
              <a:spLocks noChangeArrowheads="1"/>
            </p:cNvSpPr>
            <p:nvPr/>
          </p:nvSpPr>
          <p:spPr bwMode="auto">
            <a:xfrm>
              <a:off x="960" y="3360"/>
              <a:ext cx="239" cy="623"/>
            </a:xfrm>
            <a:prstGeom prst="rect">
              <a:avLst/>
            </a:prstGeom>
            <a:solidFill>
              <a:srgbClr val="A0A0E8"/>
            </a:solidFill>
            <a:ln w="9525">
              <a:noFill/>
              <a:round/>
              <a:headEnd/>
              <a:tailEnd/>
            </a:ln>
          </p:spPr>
          <p:txBody>
            <a:bodyPr wrap="none" anchor="ctr"/>
            <a:lstStyle/>
            <a:p>
              <a:endParaRPr lang="en-US"/>
            </a:p>
          </p:txBody>
        </p:sp>
        <p:sp>
          <p:nvSpPr>
            <p:cNvPr id="66593" name="Oval 12"/>
            <p:cNvSpPr>
              <a:spLocks noChangeArrowheads="1"/>
            </p:cNvSpPr>
            <p:nvPr/>
          </p:nvSpPr>
          <p:spPr bwMode="auto">
            <a:xfrm>
              <a:off x="960" y="3888"/>
              <a:ext cx="239" cy="191"/>
            </a:xfrm>
            <a:prstGeom prst="ellipse">
              <a:avLst/>
            </a:prstGeom>
            <a:solidFill>
              <a:srgbClr val="A0A0E8"/>
            </a:solidFill>
            <a:ln w="9525">
              <a:noFill/>
              <a:round/>
              <a:headEnd/>
              <a:tailEnd/>
            </a:ln>
          </p:spPr>
          <p:txBody>
            <a:bodyPr wrap="none" anchor="ctr"/>
            <a:lstStyle/>
            <a:p>
              <a:endParaRPr lang="en-US"/>
            </a:p>
          </p:txBody>
        </p:sp>
      </p:grpSp>
      <p:grpSp>
        <p:nvGrpSpPr>
          <p:cNvPr id="66569" name="Group 13"/>
          <p:cNvGrpSpPr>
            <a:grpSpLocks/>
          </p:cNvGrpSpPr>
          <p:nvPr/>
        </p:nvGrpSpPr>
        <p:grpSpPr bwMode="auto">
          <a:xfrm>
            <a:off x="2743200" y="5334000"/>
            <a:ext cx="379413" cy="1141413"/>
            <a:chOff x="1728" y="3360"/>
            <a:chExt cx="239" cy="719"/>
          </a:xfrm>
        </p:grpSpPr>
        <p:sp>
          <p:nvSpPr>
            <p:cNvPr id="66590" name="Rectangle 14"/>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66591" name="Oval 15"/>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6570" name="Group 16"/>
          <p:cNvGrpSpPr>
            <a:grpSpLocks/>
          </p:cNvGrpSpPr>
          <p:nvPr/>
        </p:nvGrpSpPr>
        <p:grpSpPr bwMode="auto">
          <a:xfrm>
            <a:off x="3886200" y="5334000"/>
            <a:ext cx="379413" cy="1141413"/>
            <a:chOff x="2448" y="3360"/>
            <a:chExt cx="239" cy="719"/>
          </a:xfrm>
        </p:grpSpPr>
        <p:sp>
          <p:nvSpPr>
            <p:cNvPr id="66588" name="Rectangle 17"/>
            <p:cNvSpPr>
              <a:spLocks noChangeArrowheads="1"/>
            </p:cNvSpPr>
            <p:nvPr/>
          </p:nvSpPr>
          <p:spPr bwMode="auto">
            <a:xfrm>
              <a:off x="2448" y="3360"/>
              <a:ext cx="239" cy="623"/>
            </a:xfrm>
            <a:prstGeom prst="rect">
              <a:avLst/>
            </a:prstGeom>
            <a:solidFill>
              <a:srgbClr val="B2B2B2"/>
            </a:solidFill>
            <a:ln w="9525">
              <a:noFill/>
              <a:round/>
              <a:headEnd/>
              <a:tailEnd/>
            </a:ln>
          </p:spPr>
          <p:txBody>
            <a:bodyPr wrap="none" anchor="ctr"/>
            <a:lstStyle/>
            <a:p>
              <a:endParaRPr lang="en-US"/>
            </a:p>
          </p:txBody>
        </p:sp>
        <p:sp>
          <p:nvSpPr>
            <p:cNvPr id="66589" name="Oval 18"/>
            <p:cNvSpPr>
              <a:spLocks noChangeArrowheads="1"/>
            </p:cNvSpPr>
            <p:nvPr/>
          </p:nvSpPr>
          <p:spPr bwMode="auto">
            <a:xfrm>
              <a:off x="2448" y="3888"/>
              <a:ext cx="239" cy="191"/>
            </a:xfrm>
            <a:prstGeom prst="ellipse">
              <a:avLst/>
            </a:prstGeom>
            <a:solidFill>
              <a:srgbClr val="B2B2B2"/>
            </a:solidFill>
            <a:ln w="9525">
              <a:noFill/>
              <a:round/>
              <a:headEnd/>
              <a:tailEnd/>
            </a:ln>
          </p:spPr>
          <p:txBody>
            <a:bodyPr wrap="none" anchor="ctr"/>
            <a:lstStyle/>
            <a:p>
              <a:endParaRPr lang="en-US"/>
            </a:p>
          </p:txBody>
        </p:sp>
      </p:grpSp>
      <p:pic>
        <p:nvPicPr>
          <p:cNvPr id="66571" name="Picture 19"/>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66572" name="Picture 20"/>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66573" name="Picture 21"/>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66574" name="Picture 22"/>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66575" name="Group 23"/>
          <p:cNvGrpSpPr>
            <a:grpSpLocks/>
          </p:cNvGrpSpPr>
          <p:nvPr/>
        </p:nvGrpSpPr>
        <p:grpSpPr bwMode="auto">
          <a:xfrm>
            <a:off x="4876800" y="5410200"/>
            <a:ext cx="379413" cy="1141413"/>
            <a:chOff x="3072" y="3408"/>
            <a:chExt cx="239" cy="719"/>
          </a:xfrm>
        </p:grpSpPr>
        <p:sp>
          <p:nvSpPr>
            <p:cNvPr id="66586" name="Rectangle 24"/>
            <p:cNvSpPr>
              <a:spLocks noChangeArrowheads="1"/>
            </p:cNvSpPr>
            <p:nvPr/>
          </p:nvSpPr>
          <p:spPr bwMode="auto">
            <a:xfrm>
              <a:off x="3072" y="3408"/>
              <a:ext cx="239" cy="623"/>
            </a:xfrm>
            <a:prstGeom prst="rect">
              <a:avLst/>
            </a:prstGeom>
            <a:solidFill>
              <a:srgbClr val="B2B2B2"/>
            </a:solidFill>
            <a:ln w="9525">
              <a:noFill/>
              <a:round/>
              <a:headEnd/>
              <a:tailEnd/>
            </a:ln>
          </p:spPr>
          <p:txBody>
            <a:bodyPr wrap="none" anchor="ctr"/>
            <a:lstStyle/>
            <a:p>
              <a:endParaRPr lang="en-US"/>
            </a:p>
          </p:txBody>
        </p:sp>
        <p:sp>
          <p:nvSpPr>
            <p:cNvPr id="66587" name="Oval 25"/>
            <p:cNvSpPr>
              <a:spLocks noChangeArrowheads="1"/>
            </p:cNvSpPr>
            <p:nvPr/>
          </p:nvSpPr>
          <p:spPr bwMode="auto">
            <a:xfrm>
              <a:off x="3072" y="3936"/>
              <a:ext cx="239" cy="191"/>
            </a:xfrm>
            <a:prstGeom prst="ellipse">
              <a:avLst/>
            </a:prstGeom>
            <a:solidFill>
              <a:srgbClr val="B2B2B2"/>
            </a:solidFill>
            <a:ln w="9525">
              <a:noFill/>
              <a:round/>
              <a:headEnd/>
              <a:tailEnd/>
            </a:ln>
          </p:spPr>
          <p:txBody>
            <a:bodyPr wrap="none" anchor="ctr"/>
            <a:lstStyle/>
            <a:p>
              <a:endParaRPr lang="en-US"/>
            </a:p>
          </p:txBody>
        </p:sp>
      </p:grpSp>
      <p:grpSp>
        <p:nvGrpSpPr>
          <p:cNvPr id="66576" name="Group 26"/>
          <p:cNvGrpSpPr>
            <a:grpSpLocks/>
          </p:cNvGrpSpPr>
          <p:nvPr/>
        </p:nvGrpSpPr>
        <p:grpSpPr bwMode="auto">
          <a:xfrm>
            <a:off x="6019800" y="5334000"/>
            <a:ext cx="379413" cy="1141413"/>
            <a:chOff x="3792" y="3360"/>
            <a:chExt cx="239" cy="719"/>
          </a:xfrm>
        </p:grpSpPr>
        <p:sp>
          <p:nvSpPr>
            <p:cNvPr id="66584" name="Rectangle 27"/>
            <p:cNvSpPr>
              <a:spLocks noChangeArrowheads="1"/>
            </p:cNvSpPr>
            <p:nvPr/>
          </p:nvSpPr>
          <p:spPr bwMode="auto">
            <a:xfrm>
              <a:off x="3792" y="3360"/>
              <a:ext cx="239" cy="623"/>
            </a:xfrm>
            <a:prstGeom prst="rect">
              <a:avLst/>
            </a:prstGeom>
            <a:solidFill>
              <a:srgbClr val="B2B2B2"/>
            </a:solidFill>
            <a:ln w="9525">
              <a:noFill/>
              <a:round/>
              <a:headEnd/>
              <a:tailEnd/>
            </a:ln>
          </p:spPr>
          <p:txBody>
            <a:bodyPr wrap="none" anchor="ctr"/>
            <a:lstStyle/>
            <a:p>
              <a:endParaRPr lang="en-US"/>
            </a:p>
          </p:txBody>
        </p:sp>
        <p:sp>
          <p:nvSpPr>
            <p:cNvPr id="66585" name="Oval 28"/>
            <p:cNvSpPr>
              <a:spLocks noChangeArrowheads="1"/>
            </p:cNvSpPr>
            <p:nvPr/>
          </p:nvSpPr>
          <p:spPr bwMode="auto">
            <a:xfrm>
              <a:off x="3792"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6577" name="Group 29"/>
          <p:cNvGrpSpPr>
            <a:grpSpLocks/>
          </p:cNvGrpSpPr>
          <p:nvPr/>
        </p:nvGrpSpPr>
        <p:grpSpPr bwMode="auto">
          <a:xfrm>
            <a:off x="7239000" y="5334000"/>
            <a:ext cx="379413" cy="1141413"/>
            <a:chOff x="4560" y="3360"/>
            <a:chExt cx="239" cy="719"/>
          </a:xfrm>
        </p:grpSpPr>
        <p:sp>
          <p:nvSpPr>
            <p:cNvPr id="66582" name="Rectangle 30"/>
            <p:cNvSpPr>
              <a:spLocks noChangeArrowheads="1"/>
            </p:cNvSpPr>
            <p:nvPr/>
          </p:nvSpPr>
          <p:spPr bwMode="auto">
            <a:xfrm>
              <a:off x="4560" y="3360"/>
              <a:ext cx="239" cy="623"/>
            </a:xfrm>
            <a:prstGeom prst="rect">
              <a:avLst/>
            </a:prstGeom>
            <a:solidFill>
              <a:srgbClr val="B2B2B2"/>
            </a:solidFill>
            <a:ln w="9525">
              <a:noFill/>
              <a:round/>
              <a:headEnd/>
              <a:tailEnd/>
            </a:ln>
          </p:spPr>
          <p:txBody>
            <a:bodyPr wrap="none" anchor="ctr"/>
            <a:lstStyle/>
            <a:p>
              <a:endParaRPr lang="en-US"/>
            </a:p>
          </p:txBody>
        </p:sp>
        <p:sp>
          <p:nvSpPr>
            <p:cNvPr id="66583" name="Oval 31"/>
            <p:cNvSpPr>
              <a:spLocks noChangeArrowheads="1"/>
            </p:cNvSpPr>
            <p:nvPr/>
          </p:nvSpPr>
          <p:spPr bwMode="auto">
            <a:xfrm>
              <a:off x="4560"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6578" name="Group 32"/>
          <p:cNvGrpSpPr>
            <a:grpSpLocks/>
          </p:cNvGrpSpPr>
          <p:nvPr/>
        </p:nvGrpSpPr>
        <p:grpSpPr bwMode="auto">
          <a:xfrm>
            <a:off x="8382000" y="5334000"/>
            <a:ext cx="379413" cy="1141413"/>
            <a:chOff x="5280" y="3360"/>
            <a:chExt cx="239" cy="719"/>
          </a:xfrm>
        </p:grpSpPr>
        <p:sp>
          <p:nvSpPr>
            <p:cNvPr id="66580" name="Rectangle 33"/>
            <p:cNvSpPr>
              <a:spLocks noChangeArrowheads="1"/>
            </p:cNvSpPr>
            <p:nvPr/>
          </p:nvSpPr>
          <p:spPr bwMode="auto">
            <a:xfrm>
              <a:off x="5280" y="3360"/>
              <a:ext cx="239" cy="623"/>
            </a:xfrm>
            <a:prstGeom prst="rect">
              <a:avLst/>
            </a:prstGeom>
            <a:solidFill>
              <a:srgbClr val="B2B2B2"/>
            </a:solidFill>
            <a:ln w="9525">
              <a:noFill/>
              <a:round/>
              <a:headEnd/>
              <a:tailEnd/>
            </a:ln>
          </p:spPr>
          <p:txBody>
            <a:bodyPr wrap="none" anchor="ctr"/>
            <a:lstStyle/>
            <a:p>
              <a:endParaRPr lang="en-US"/>
            </a:p>
          </p:txBody>
        </p:sp>
        <p:sp>
          <p:nvSpPr>
            <p:cNvPr id="66581" name="Oval 34"/>
            <p:cNvSpPr>
              <a:spLocks noChangeArrowheads="1"/>
            </p:cNvSpPr>
            <p:nvPr/>
          </p:nvSpPr>
          <p:spPr bwMode="auto">
            <a:xfrm>
              <a:off x="5280" y="3888"/>
              <a:ext cx="239" cy="191"/>
            </a:xfrm>
            <a:prstGeom prst="ellipse">
              <a:avLst/>
            </a:prstGeom>
            <a:solidFill>
              <a:srgbClr val="B2B2B2"/>
            </a:solidFill>
            <a:ln w="9525">
              <a:noFill/>
              <a:round/>
              <a:headEnd/>
              <a:tailEnd/>
            </a:ln>
          </p:spPr>
          <p:txBody>
            <a:bodyPr wrap="none" anchor="ctr"/>
            <a:lstStyle/>
            <a:p>
              <a:endParaRPr lang="en-US"/>
            </a:p>
          </p:txBody>
        </p:sp>
      </p:grpSp>
      <p:sp>
        <p:nvSpPr>
          <p:cNvPr id="66579" name="Rectangle 35"/>
          <p:cNvSpPr>
            <a:spLocks noChangeArrowheads="1"/>
          </p:cNvSpPr>
          <p:nvPr/>
        </p:nvSpPr>
        <p:spPr bwMode="auto">
          <a:xfrm>
            <a:off x="1524000" y="4267200"/>
            <a:ext cx="381000" cy="1066800"/>
          </a:xfrm>
          <a:prstGeom prst="rect">
            <a:avLst/>
          </a:prstGeom>
          <a:solidFill>
            <a:srgbClr val="A0A0E8"/>
          </a:solidFill>
          <a:ln w="9525">
            <a:noFill/>
            <a:round/>
            <a:headEnd/>
            <a:tailEnd/>
          </a:ln>
        </p:spPr>
        <p:txBody>
          <a:bodyPr wrap="none" lIns="64291" tIns="32146" rIns="64291" bIns="32146" anchor="ctr"/>
          <a:lstStyle/>
          <a:p>
            <a:endParaRPr lang="en-US"/>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4648200" y="304800"/>
            <a:ext cx="4343400" cy="2803525"/>
          </a:xfrm>
          <a:prstGeom prst="rect">
            <a:avLst/>
          </a:prstGeom>
          <a:solidFill>
            <a:schemeClr val="bg1"/>
          </a:solidFill>
          <a:ln w="9525">
            <a:noFill/>
            <a:round/>
            <a:headEnd/>
            <a:tailEnd/>
          </a:ln>
        </p:spPr>
        <p:txBody>
          <a:bodyPr lIns="89995" tIns="46798" rIns="89995" bIns="46798">
            <a:spAutoFit/>
          </a:bodyPr>
          <a:lstStyle/>
          <a:p>
            <a:pPr algn="ctr" defTabSz="457200">
              <a:spcBef>
                <a:spcPts val="275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4400" b="1">
                <a:latin typeface="Times New Roman" pitchFamily="18" charset="0"/>
              </a:rPr>
              <a:t>Repeat and remove 5 ml from last tube and discard</a:t>
            </a:r>
          </a:p>
        </p:txBody>
      </p:sp>
      <p:pic>
        <p:nvPicPr>
          <p:cNvPr id="67587" name="Picture 3"/>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67588" name="Picture 4"/>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67589" name="Picture 5"/>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67590" name="Picture 6"/>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67591" name="Group 7"/>
          <p:cNvGrpSpPr>
            <a:grpSpLocks/>
          </p:cNvGrpSpPr>
          <p:nvPr/>
        </p:nvGrpSpPr>
        <p:grpSpPr bwMode="auto">
          <a:xfrm>
            <a:off x="381000" y="5410200"/>
            <a:ext cx="379413" cy="1141413"/>
            <a:chOff x="240" y="3408"/>
            <a:chExt cx="239" cy="719"/>
          </a:xfrm>
        </p:grpSpPr>
        <p:sp>
          <p:nvSpPr>
            <p:cNvPr id="67620" name="Rectangle 8"/>
            <p:cNvSpPr>
              <a:spLocks noChangeArrowheads="1"/>
            </p:cNvSpPr>
            <p:nvPr/>
          </p:nvSpPr>
          <p:spPr bwMode="auto">
            <a:xfrm>
              <a:off x="240" y="3408"/>
              <a:ext cx="239" cy="623"/>
            </a:xfrm>
            <a:prstGeom prst="rect">
              <a:avLst/>
            </a:prstGeom>
            <a:solidFill>
              <a:srgbClr val="6767D9"/>
            </a:solidFill>
            <a:ln w="9525">
              <a:noFill/>
              <a:round/>
              <a:headEnd/>
              <a:tailEnd/>
            </a:ln>
          </p:spPr>
          <p:txBody>
            <a:bodyPr wrap="none" anchor="ctr"/>
            <a:lstStyle/>
            <a:p>
              <a:endParaRPr lang="en-US"/>
            </a:p>
          </p:txBody>
        </p:sp>
        <p:sp>
          <p:nvSpPr>
            <p:cNvPr id="67621" name="Oval 9"/>
            <p:cNvSpPr>
              <a:spLocks noChangeArrowheads="1"/>
            </p:cNvSpPr>
            <p:nvPr/>
          </p:nvSpPr>
          <p:spPr bwMode="auto">
            <a:xfrm>
              <a:off x="240" y="3936"/>
              <a:ext cx="239" cy="191"/>
            </a:xfrm>
            <a:prstGeom prst="ellipse">
              <a:avLst/>
            </a:prstGeom>
            <a:solidFill>
              <a:srgbClr val="6767D9"/>
            </a:solidFill>
            <a:ln w="9525">
              <a:noFill/>
              <a:round/>
              <a:headEnd/>
              <a:tailEnd/>
            </a:ln>
          </p:spPr>
          <p:txBody>
            <a:bodyPr wrap="none" anchor="ctr"/>
            <a:lstStyle/>
            <a:p>
              <a:endParaRPr lang="en-US"/>
            </a:p>
          </p:txBody>
        </p:sp>
      </p:grpSp>
      <p:grpSp>
        <p:nvGrpSpPr>
          <p:cNvPr id="67592" name="Group 10"/>
          <p:cNvGrpSpPr>
            <a:grpSpLocks/>
          </p:cNvGrpSpPr>
          <p:nvPr/>
        </p:nvGrpSpPr>
        <p:grpSpPr bwMode="auto">
          <a:xfrm>
            <a:off x="1524000" y="5334000"/>
            <a:ext cx="379413" cy="1141413"/>
            <a:chOff x="960" y="3360"/>
            <a:chExt cx="239" cy="719"/>
          </a:xfrm>
        </p:grpSpPr>
        <p:sp>
          <p:nvSpPr>
            <p:cNvPr id="67618" name="Rectangle 11"/>
            <p:cNvSpPr>
              <a:spLocks noChangeArrowheads="1"/>
            </p:cNvSpPr>
            <p:nvPr/>
          </p:nvSpPr>
          <p:spPr bwMode="auto">
            <a:xfrm>
              <a:off x="960" y="3360"/>
              <a:ext cx="239" cy="623"/>
            </a:xfrm>
            <a:prstGeom prst="rect">
              <a:avLst/>
            </a:prstGeom>
            <a:solidFill>
              <a:srgbClr val="A0A0E8"/>
            </a:solidFill>
            <a:ln w="9525">
              <a:noFill/>
              <a:round/>
              <a:headEnd/>
              <a:tailEnd/>
            </a:ln>
          </p:spPr>
          <p:txBody>
            <a:bodyPr wrap="none" anchor="ctr"/>
            <a:lstStyle/>
            <a:p>
              <a:endParaRPr lang="en-US"/>
            </a:p>
          </p:txBody>
        </p:sp>
        <p:sp>
          <p:nvSpPr>
            <p:cNvPr id="67619" name="Oval 12"/>
            <p:cNvSpPr>
              <a:spLocks noChangeArrowheads="1"/>
            </p:cNvSpPr>
            <p:nvPr/>
          </p:nvSpPr>
          <p:spPr bwMode="auto">
            <a:xfrm>
              <a:off x="960" y="3888"/>
              <a:ext cx="239" cy="191"/>
            </a:xfrm>
            <a:prstGeom prst="ellipse">
              <a:avLst/>
            </a:prstGeom>
            <a:solidFill>
              <a:srgbClr val="A0A0E8"/>
            </a:solidFill>
            <a:ln w="9525">
              <a:noFill/>
              <a:round/>
              <a:headEnd/>
              <a:tailEnd/>
            </a:ln>
          </p:spPr>
          <p:txBody>
            <a:bodyPr wrap="none" anchor="ctr"/>
            <a:lstStyle/>
            <a:p>
              <a:endParaRPr lang="en-US"/>
            </a:p>
          </p:txBody>
        </p:sp>
      </p:grpSp>
      <p:grpSp>
        <p:nvGrpSpPr>
          <p:cNvPr id="67593" name="Group 13"/>
          <p:cNvGrpSpPr>
            <a:grpSpLocks/>
          </p:cNvGrpSpPr>
          <p:nvPr/>
        </p:nvGrpSpPr>
        <p:grpSpPr bwMode="auto">
          <a:xfrm>
            <a:off x="2743200" y="5334000"/>
            <a:ext cx="379413" cy="1141413"/>
            <a:chOff x="1728" y="3360"/>
            <a:chExt cx="239" cy="719"/>
          </a:xfrm>
        </p:grpSpPr>
        <p:sp>
          <p:nvSpPr>
            <p:cNvPr id="67616" name="Rectangle 14"/>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67617" name="Oval 15"/>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7594" name="Group 16"/>
          <p:cNvGrpSpPr>
            <a:grpSpLocks/>
          </p:cNvGrpSpPr>
          <p:nvPr/>
        </p:nvGrpSpPr>
        <p:grpSpPr bwMode="auto">
          <a:xfrm>
            <a:off x="3886200" y="5334000"/>
            <a:ext cx="379413" cy="1141413"/>
            <a:chOff x="2448" y="3360"/>
            <a:chExt cx="239" cy="719"/>
          </a:xfrm>
        </p:grpSpPr>
        <p:sp>
          <p:nvSpPr>
            <p:cNvPr id="67614" name="Rectangle 17"/>
            <p:cNvSpPr>
              <a:spLocks noChangeArrowheads="1"/>
            </p:cNvSpPr>
            <p:nvPr/>
          </p:nvSpPr>
          <p:spPr bwMode="auto">
            <a:xfrm>
              <a:off x="2448" y="3360"/>
              <a:ext cx="239" cy="623"/>
            </a:xfrm>
            <a:prstGeom prst="rect">
              <a:avLst/>
            </a:prstGeom>
            <a:solidFill>
              <a:srgbClr val="CCCCF2"/>
            </a:solidFill>
            <a:ln w="9525">
              <a:noFill/>
              <a:round/>
              <a:headEnd/>
              <a:tailEnd/>
            </a:ln>
          </p:spPr>
          <p:txBody>
            <a:bodyPr wrap="none" anchor="ctr"/>
            <a:lstStyle/>
            <a:p>
              <a:endParaRPr lang="en-US"/>
            </a:p>
          </p:txBody>
        </p:sp>
        <p:sp>
          <p:nvSpPr>
            <p:cNvPr id="67615" name="Oval 18"/>
            <p:cNvSpPr>
              <a:spLocks noChangeArrowheads="1"/>
            </p:cNvSpPr>
            <p:nvPr/>
          </p:nvSpPr>
          <p:spPr bwMode="auto">
            <a:xfrm>
              <a:off x="2448" y="3888"/>
              <a:ext cx="239" cy="191"/>
            </a:xfrm>
            <a:prstGeom prst="ellipse">
              <a:avLst/>
            </a:prstGeom>
            <a:solidFill>
              <a:srgbClr val="CCCCF2"/>
            </a:solidFill>
            <a:ln w="9525">
              <a:noFill/>
              <a:round/>
              <a:headEnd/>
              <a:tailEnd/>
            </a:ln>
          </p:spPr>
          <p:txBody>
            <a:bodyPr wrap="none" anchor="ctr"/>
            <a:lstStyle/>
            <a:p>
              <a:endParaRPr lang="en-US"/>
            </a:p>
          </p:txBody>
        </p:sp>
      </p:grpSp>
      <p:pic>
        <p:nvPicPr>
          <p:cNvPr id="67595" name="Picture 19"/>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67596" name="Picture 20"/>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67597" name="Picture 21"/>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67598" name="Picture 22"/>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67599" name="Group 23"/>
          <p:cNvGrpSpPr>
            <a:grpSpLocks/>
          </p:cNvGrpSpPr>
          <p:nvPr/>
        </p:nvGrpSpPr>
        <p:grpSpPr bwMode="auto">
          <a:xfrm>
            <a:off x="4876800" y="5410200"/>
            <a:ext cx="379413" cy="1141413"/>
            <a:chOff x="3072" y="3408"/>
            <a:chExt cx="239" cy="719"/>
          </a:xfrm>
        </p:grpSpPr>
        <p:sp>
          <p:nvSpPr>
            <p:cNvPr id="67612" name="Rectangle 24"/>
            <p:cNvSpPr>
              <a:spLocks noChangeArrowheads="1"/>
            </p:cNvSpPr>
            <p:nvPr/>
          </p:nvSpPr>
          <p:spPr bwMode="auto">
            <a:xfrm>
              <a:off x="3072" y="3408"/>
              <a:ext cx="239" cy="623"/>
            </a:xfrm>
            <a:prstGeom prst="rect">
              <a:avLst/>
            </a:prstGeom>
            <a:solidFill>
              <a:srgbClr val="DEDEF6"/>
            </a:solidFill>
            <a:ln w="9525">
              <a:noFill/>
              <a:round/>
              <a:headEnd/>
              <a:tailEnd/>
            </a:ln>
          </p:spPr>
          <p:txBody>
            <a:bodyPr wrap="none" anchor="ctr"/>
            <a:lstStyle/>
            <a:p>
              <a:endParaRPr lang="en-US"/>
            </a:p>
          </p:txBody>
        </p:sp>
        <p:sp>
          <p:nvSpPr>
            <p:cNvPr id="67613" name="Oval 25"/>
            <p:cNvSpPr>
              <a:spLocks noChangeArrowheads="1"/>
            </p:cNvSpPr>
            <p:nvPr/>
          </p:nvSpPr>
          <p:spPr bwMode="auto">
            <a:xfrm>
              <a:off x="3072" y="3936"/>
              <a:ext cx="239" cy="191"/>
            </a:xfrm>
            <a:prstGeom prst="ellipse">
              <a:avLst/>
            </a:prstGeom>
            <a:solidFill>
              <a:srgbClr val="DEDEF6"/>
            </a:solidFill>
            <a:ln w="9525">
              <a:noFill/>
              <a:round/>
              <a:headEnd/>
              <a:tailEnd/>
            </a:ln>
          </p:spPr>
          <p:txBody>
            <a:bodyPr wrap="none" anchor="ctr"/>
            <a:lstStyle/>
            <a:p>
              <a:endParaRPr lang="en-US"/>
            </a:p>
          </p:txBody>
        </p:sp>
      </p:grpSp>
      <p:grpSp>
        <p:nvGrpSpPr>
          <p:cNvPr id="67600" name="Group 30"/>
          <p:cNvGrpSpPr>
            <a:grpSpLocks/>
          </p:cNvGrpSpPr>
          <p:nvPr/>
        </p:nvGrpSpPr>
        <p:grpSpPr bwMode="auto">
          <a:xfrm>
            <a:off x="2743200" y="5334000"/>
            <a:ext cx="379413" cy="1141413"/>
            <a:chOff x="1728" y="3360"/>
            <a:chExt cx="239" cy="719"/>
          </a:xfrm>
        </p:grpSpPr>
        <p:sp>
          <p:nvSpPr>
            <p:cNvPr id="67610" name="Rectangle 31"/>
            <p:cNvSpPr>
              <a:spLocks noChangeArrowheads="1"/>
            </p:cNvSpPr>
            <p:nvPr/>
          </p:nvSpPr>
          <p:spPr bwMode="auto">
            <a:xfrm>
              <a:off x="1728" y="3360"/>
              <a:ext cx="239" cy="623"/>
            </a:xfrm>
            <a:prstGeom prst="rect">
              <a:avLst/>
            </a:prstGeom>
            <a:solidFill>
              <a:srgbClr val="B5B5ED"/>
            </a:solidFill>
            <a:ln w="9525">
              <a:noFill/>
              <a:round/>
              <a:headEnd/>
              <a:tailEnd/>
            </a:ln>
          </p:spPr>
          <p:txBody>
            <a:bodyPr wrap="none" anchor="ctr"/>
            <a:lstStyle/>
            <a:p>
              <a:endParaRPr lang="en-US"/>
            </a:p>
          </p:txBody>
        </p:sp>
        <p:sp>
          <p:nvSpPr>
            <p:cNvPr id="67611" name="Oval 32"/>
            <p:cNvSpPr>
              <a:spLocks noChangeArrowheads="1"/>
            </p:cNvSpPr>
            <p:nvPr/>
          </p:nvSpPr>
          <p:spPr bwMode="auto">
            <a:xfrm>
              <a:off x="1728" y="3888"/>
              <a:ext cx="239" cy="191"/>
            </a:xfrm>
            <a:prstGeom prst="ellipse">
              <a:avLst/>
            </a:prstGeom>
            <a:solidFill>
              <a:srgbClr val="B5B5ED"/>
            </a:solidFill>
            <a:ln w="9525">
              <a:noFill/>
              <a:round/>
              <a:headEnd/>
              <a:tailEnd/>
            </a:ln>
          </p:spPr>
          <p:txBody>
            <a:bodyPr wrap="none" anchor="ctr"/>
            <a:lstStyle/>
            <a:p>
              <a:endParaRPr lang="en-US"/>
            </a:p>
          </p:txBody>
        </p:sp>
      </p:grpSp>
      <p:grpSp>
        <p:nvGrpSpPr>
          <p:cNvPr id="67601" name="Group 33"/>
          <p:cNvGrpSpPr>
            <a:grpSpLocks/>
          </p:cNvGrpSpPr>
          <p:nvPr/>
        </p:nvGrpSpPr>
        <p:grpSpPr bwMode="auto">
          <a:xfrm>
            <a:off x="6019800" y="5334000"/>
            <a:ext cx="379413" cy="1141413"/>
            <a:chOff x="3792" y="3360"/>
            <a:chExt cx="239" cy="719"/>
          </a:xfrm>
        </p:grpSpPr>
        <p:sp>
          <p:nvSpPr>
            <p:cNvPr id="67608" name="Rectangle 34"/>
            <p:cNvSpPr>
              <a:spLocks noChangeArrowheads="1"/>
            </p:cNvSpPr>
            <p:nvPr/>
          </p:nvSpPr>
          <p:spPr bwMode="auto">
            <a:xfrm>
              <a:off x="3792" y="3360"/>
              <a:ext cx="239" cy="623"/>
            </a:xfrm>
            <a:prstGeom prst="rect">
              <a:avLst/>
            </a:prstGeom>
            <a:solidFill>
              <a:srgbClr val="EEEEFA"/>
            </a:solidFill>
            <a:ln w="9525">
              <a:noFill/>
              <a:round/>
              <a:headEnd/>
              <a:tailEnd/>
            </a:ln>
          </p:spPr>
          <p:txBody>
            <a:bodyPr wrap="none" anchor="ctr"/>
            <a:lstStyle/>
            <a:p>
              <a:endParaRPr lang="en-US"/>
            </a:p>
          </p:txBody>
        </p:sp>
        <p:sp>
          <p:nvSpPr>
            <p:cNvPr id="67609" name="Oval 35"/>
            <p:cNvSpPr>
              <a:spLocks noChangeArrowheads="1"/>
            </p:cNvSpPr>
            <p:nvPr/>
          </p:nvSpPr>
          <p:spPr bwMode="auto">
            <a:xfrm>
              <a:off x="3792" y="3888"/>
              <a:ext cx="239" cy="191"/>
            </a:xfrm>
            <a:prstGeom prst="ellipse">
              <a:avLst/>
            </a:prstGeom>
            <a:solidFill>
              <a:srgbClr val="EEEEFA"/>
            </a:solidFill>
            <a:ln w="9525">
              <a:noFill/>
              <a:round/>
              <a:headEnd/>
              <a:tailEnd/>
            </a:ln>
          </p:spPr>
          <p:txBody>
            <a:bodyPr wrap="none" anchor="ctr"/>
            <a:lstStyle/>
            <a:p>
              <a:endParaRPr lang="en-US"/>
            </a:p>
          </p:txBody>
        </p:sp>
      </p:grpSp>
      <p:grpSp>
        <p:nvGrpSpPr>
          <p:cNvPr id="67602" name="Group 36"/>
          <p:cNvGrpSpPr>
            <a:grpSpLocks/>
          </p:cNvGrpSpPr>
          <p:nvPr/>
        </p:nvGrpSpPr>
        <p:grpSpPr bwMode="auto">
          <a:xfrm>
            <a:off x="7239000" y="5334000"/>
            <a:ext cx="379413" cy="1141413"/>
            <a:chOff x="4560" y="3360"/>
            <a:chExt cx="239" cy="719"/>
          </a:xfrm>
        </p:grpSpPr>
        <p:sp>
          <p:nvSpPr>
            <p:cNvPr id="67606" name="Rectangle 37"/>
            <p:cNvSpPr>
              <a:spLocks noChangeArrowheads="1"/>
            </p:cNvSpPr>
            <p:nvPr/>
          </p:nvSpPr>
          <p:spPr bwMode="auto">
            <a:xfrm>
              <a:off x="4560" y="3360"/>
              <a:ext cx="239" cy="623"/>
            </a:xfrm>
            <a:prstGeom prst="rect">
              <a:avLst/>
            </a:prstGeom>
            <a:solidFill>
              <a:srgbClr val="F0F0FA"/>
            </a:solidFill>
            <a:ln w="9525">
              <a:noFill/>
              <a:round/>
              <a:headEnd/>
              <a:tailEnd/>
            </a:ln>
          </p:spPr>
          <p:txBody>
            <a:bodyPr wrap="none" anchor="ctr"/>
            <a:lstStyle/>
            <a:p>
              <a:endParaRPr lang="en-US"/>
            </a:p>
          </p:txBody>
        </p:sp>
        <p:sp>
          <p:nvSpPr>
            <p:cNvPr id="67607" name="Oval 38"/>
            <p:cNvSpPr>
              <a:spLocks noChangeArrowheads="1"/>
            </p:cNvSpPr>
            <p:nvPr/>
          </p:nvSpPr>
          <p:spPr bwMode="auto">
            <a:xfrm>
              <a:off x="4560" y="3888"/>
              <a:ext cx="239" cy="191"/>
            </a:xfrm>
            <a:prstGeom prst="ellipse">
              <a:avLst/>
            </a:prstGeom>
            <a:solidFill>
              <a:srgbClr val="F0F0FA"/>
            </a:solidFill>
            <a:ln w="9525">
              <a:noFill/>
              <a:round/>
              <a:headEnd/>
              <a:tailEnd/>
            </a:ln>
          </p:spPr>
          <p:txBody>
            <a:bodyPr wrap="none" anchor="ctr"/>
            <a:lstStyle/>
            <a:p>
              <a:endParaRPr lang="en-US"/>
            </a:p>
          </p:txBody>
        </p:sp>
      </p:grpSp>
      <p:grpSp>
        <p:nvGrpSpPr>
          <p:cNvPr id="67603" name="Group 39"/>
          <p:cNvGrpSpPr>
            <a:grpSpLocks/>
          </p:cNvGrpSpPr>
          <p:nvPr/>
        </p:nvGrpSpPr>
        <p:grpSpPr bwMode="auto">
          <a:xfrm>
            <a:off x="8382000" y="5334000"/>
            <a:ext cx="379413" cy="1141413"/>
            <a:chOff x="5280" y="3360"/>
            <a:chExt cx="239" cy="719"/>
          </a:xfrm>
        </p:grpSpPr>
        <p:sp>
          <p:nvSpPr>
            <p:cNvPr id="67604" name="Rectangle 40"/>
            <p:cNvSpPr>
              <a:spLocks noChangeArrowheads="1"/>
            </p:cNvSpPr>
            <p:nvPr/>
          </p:nvSpPr>
          <p:spPr bwMode="auto">
            <a:xfrm>
              <a:off x="5280" y="3360"/>
              <a:ext cx="239" cy="623"/>
            </a:xfrm>
            <a:prstGeom prst="rect">
              <a:avLst/>
            </a:prstGeom>
            <a:solidFill>
              <a:srgbClr val="FFFFFF"/>
            </a:solidFill>
            <a:ln w="9525">
              <a:noFill/>
              <a:round/>
              <a:headEnd/>
              <a:tailEnd/>
            </a:ln>
          </p:spPr>
          <p:txBody>
            <a:bodyPr wrap="none" anchor="ctr"/>
            <a:lstStyle/>
            <a:p>
              <a:endParaRPr lang="en-US"/>
            </a:p>
          </p:txBody>
        </p:sp>
        <p:sp>
          <p:nvSpPr>
            <p:cNvPr id="67605" name="Oval 41"/>
            <p:cNvSpPr>
              <a:spLocks noChangeArrowheads="1"/>
            </p:cNvSpPr>
            <p:nvPr/>
          </p:nvSpPr>
          <p:spPr bwMode="auto">
            <a:xfrm>
              <a:off x="5280" y="3888"/>
              <a:ext cx="239" cy="191"/>
            </a:xfrm>
            <a:prstGeom prst="ellipse">
              <a:avLst/>
            </a:prstGeom>
            <a:solidFill>
              <a:srgbClr val="FFFFFF"/>
            </a:solidFill>
            <a:ln w="9525">
              <a:noFill/>
              <a:round/>
              <a:headEnd/>
              <a:tailEnd/>
            </a:ln>
          </p:spPr>
          <p:txBody>
            <a:bodyPr wrap="none" anchor="ctr"/>
            <a:lstStyle/>
            <a:p>
              <a:endParaRPr lang="en-US"/>
            </a:p>
          </p:txBody>
        </p:sp>
      </p:gr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27" name="Group 15"/>
          <p:cNvGrpSpPr>
            <a:grpSpLocks/>
          </p:cNvGrpSpPr>
          <p:nvPr/>
        </p:nvGrpSpPr>
        <p:grpSpPr bwMode="auto">
          <a:xfrm>
            <a:off x="1209675" y="2743200"/>
            <a:ext cx="3305175" cy="2333625"/>
            <a:chOff x="1209675" y="2914650"/>
            <a:chExt cx="3305175" cy="2333625"/>
          </a:xfrm>
        </p:grpSpPr>
        <p:sp>
          <p:nvSpPr>
            <p:cNvPr id="17" name="Rectangle 16"/>
            <p:cNvSpPr/>
            <p:nvPr/>
          </p:nvSpPr>
          <p:spPr>
            <a:xfrm>
              <a:off x="1209675" y="2914650"/>
              <a:ext cx="3305175" cy="2333625"/>
            </a:xfrm>
            <a:prstGeom prst="rect">
              <a:avLst/>
            </a:prstGeom>
            <a:gradFill flip="none" rotWithShape="1">
              <a:gsLst>
                <a:gs pos="0">
                  <a:schemeClr val="accent3">
                    <a:lumMod val="40000"/>
                    <a:lumOff val="60000"/>
                  </a:schemeClr>
                </a:gs>
                <a:gs pos="100000">
                  <a:schemeClr val="accent1">
                    <a:tint val="50000"/>
                    <a:shade val="100000"/>
                    <a:satMod val="350000"/>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63"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endParaRPr>
            </a:p>
          </p:txBody>
        </p:sp>
        <p:sp>
          <p:nvSpPr>
            <p:cNvPr id="1042" name="TextBox 19"/>
            <p:cNvSpPr txBox="1">
              <a:spLocks noChangeArrowheads="1"/>
            </p:cNvSpPr>
            <p:nvPr/>
          </p:nvSpPr>
          <p:spPr bwMode="auto">
            <a:xfrm>
              <a:off x="1895475" y="2952750"/>
              <a:ext cx="1962150" cy="297517"/>
            </a:xfrm>
            <a:prstGeom prst="rect">
              <a:avLst/>
            </a:prstGeom>
            <a:noFill/>
            <a:ln w="9525">
              <a:noFill/>
              <a:miter lim="800000"/>
              <a:headEnd/>
              <a:tailEnd/>
            </a:ln>
          </p:spPr>
          <p:txBody>
            <a:bodyPr>
              <a:spAutoFit/>
            </a:bodyPr>
            <a:lstStyle/>
            <a:p>
              <a:pPr algn="ctr">
                <a:lnSpc>
                  <a:spcPts val="1500"/>
                </a:lnSpc>
              </a:pPr>
              <a:r>
                <a:rPr lang="en-US" b="1" i="1">
                  <a:solidFill>
                    <a:schemeClr val="bg1"/>
                  </a:solidFill>
                  <a:latin typeface="Calibri" pitchFamily="34" charset="0"/>
                </a:rPr>
                <a:t>Intrinsic Reasons</a:t>
              </a:r>
            </a:p>
          </p:txBody>
        </p:sp>
      </p:grpSp>
      <p:grpSp>
        <p:nvGrpSpPr>
          <p:cNvPr id="1028" name="Group 17"/>
          <p:cNvGrpSpPr>
            <a:grpSpLocks/>
          </p:cNvGrpSpPr>
          <p:nvPr/>
        </p:nvGrpSpPr>
        <p:grpSpPr bwMode="auto">
          <a:xfrm>
            <a:off x="4600575" y="2743200"/>
            <a:ext cx="3448050" cy="2333625"/>
            <a:chOff x="4600576" y="2914650"/>
            <a:chExt cx="3448050" cy="2333625"/>
          </a:xfrm>
        </p:grpSpPr>
        <p:sp>
          <p:nvSpPr>
            <p:cNvPr id="19" name="Rectangle 18"/>
            <p:cNvSpPr/>
            <p:nvPr/>
          </p:nvSpPr>
          <p:spPr>
            <a:xfrm>
              <a:off x="4600576" y="2914650"/>
              <a:ext cx="3448050" cy="2333625"/>
            </a:xfrm>
            <a:prstGeom prst="rect">
              <a:avLst/>
            </a:prstGeom>
            <a:gradFill flip="none" rotWithShape="1">
              <a:gsLst>
                <a:gs pos="0">
                  <a:schemeClr val="accent3">
                    <a:lumMod val="40000"/>
                    <a:lumOff val="60000"/>
                  </a:schemeClr>
                </a:gs>
                <a:gs pos="100000">
                  <a:schemeClr val="accent1">
                    <a:tint val="50000"/>
                    <a:shade val="100000"/>
                    <a:satMod val="350000"/>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63"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endParaRPr>
            </a:p>
          </p:txBody>
        </p:sp>
        <p:sp>
          <p:nvSpPr>
            <p:cNvPr id="1040" name="TextBox 20"/>
            <p:cNvSpPr txBox="1">
              <a:spLocks noChangeArrowheads="1"/>
            </p:cNvSpPr>
            <p:nvPr/>
          </p:nvSpPr>
          <p:spPr bwMode="auto">
            <a:xfrm>
              <a:off x="5486400" y="2952750"/>
              <a:ext cx="1962150" cy="297517"/>
            </a:xfrm>
            <a:prstGeom prst="rect">
              <a:avLst/>
            </a:prstGeom>
            <a:noFill/>
            <a:ln w="9525">
              <a:noFill/>
              <a:miter lim="800000"/>
              <a:headEnd/>
              <a:tailEnd/>
            </a:ln>
          </p:spPr>
          <p:txBody>
            <a:bodyPr>
              <a:spAutoFit/>
            </a:bodyPr>
            <a:lstStyle/>
            <a:p>
              <a:pPr algn="ctr">
                <a:lnSpc>
                  <a:spcPts val="1500"/>
                </a:lnSpc>
              </a:pPr>
              <a:r>
                <a:rPr lang="en-US" b="1" i="1">
                  <a:solidFill>
                    <a:schemeClr val="bg1"/>
                  </a:solidFill>
                  <a:latin typeface="Calibri" pitchFamily="34" charset="0"/>
                </a:rPr>
                <a:t>Extrinsic Reasons</a:t>
              </a:r>
            </a:p>
          </p:txBody>
        </p:sp>
      </p:grpSp>
      <p:graphicFrame>
        <p:nvGraphicFramePr>
          <p:cNvPr id="1026" name="Object 42"/>
          <p:cNvGraphicFramePr>
            <a:graphicFrameLocks/>
          </p:cNvGraphicFramePr>
          <p:nvPr/>
        </p:nvGraphicFramePr>
        <p:xfrm>
          <a:off x="733425" y="2965450"/>
          <a:ext cx="7848600" cy="2514600"/>
        </p:xfrm>
        <a:graphic>
          <a:graphicData uri="http://schemas.openxmlformats.org/presentationml/2006/ole">
            <p:oleObj spid="_x0000_s1026" name="Worksheet" r:id="rId4" imgW="7852329" imgH="2511770" progId="Excel.Sheet.8">
              <p:embed/>
            </p:oleObj>
          </a:graphicData>
        </a:graphic>
      </p:graphicFrame>
      <p:sp>
        <p:nvSpPr>
          <p:cNvPr id="39938" name="Rectangle 3"/>
          <p:cNvSpPr>
            <a:spLocks noGrp="1" noChangeArrowheads="1"/>
          </p:cNvSpPr>
          <p:nvPr>
            <p:ph type="title"/>
          </p:nvPr>
        </p:nvSpPr>
        <p:spPr>
          <a:xfrm>
            <a:off x="1066800" y="885825"/>
            <a:ext cx="7500938" cy="909638"/>
          </a:xfrm>
        </p:spPr>
        <p:txBody>
          <a:bodyPr/>
          <a:lstStyle/>
          <a:p>
            <a:pPr defTabSz="914363" eaLnBrk="1" fontAlgn="auto" hangingPunct="1">
              <a:spcAft>
                <a:spcPts val="0"/>
              </a:spcAft>
              <a:defRPr/>
            </a:pPr>
            <a:r>
              <a:rPr sz="2700" smtClean="0">
                <a:ea typeface="+mj-ea"/>
              </a:rPr>
              <a:t>Students take AP to be exposed to academic rigor and to establish college-level skills</a:t>
            </a:r>
            <a:endParaRPr sz="2700">
              <a:ea typeface="+mj-ea"/>
            </a:endParaRPr>
          </a:p>
        </p:txBody>
      </p:sp>
      <p:sp>
        <p:nvSpPr>
          <p:cNvPr id="1030" name="Text Box 5"/>
          <p:cNvSpPr txBox="1">
            <a:spLocks noChangeArrowheads="1"/>
          </p:cNvSpPr>
          <p:nvPr/>
        </p:nvSpPr>
        <p:spPr bwMode="auto">
          <a:xfrm>
            <a:off x="1066800" y="1828800"/>
            <a:ext cx="6667500" cy="769938"/>
          </a:xfrm>
          <a:prstGeom prst="rect">
            <a:avLst/>
          </a:prstGeom>
          <a:noFill/>
          <a:ln w="12700">
            <a:noFill/>
            <a:miter lim="800000"/>
            <a:headEnd/>
            <a:tailEnd/>
          </a:ln>
        </p:spPr>
        <p:txBody>
          <a:bodyPr>
            <a:spAutoFit/>
          </a:bodyPr>
          <a:lstStyle/>
          <a:p>
            <a:pPr defTabSz="457200"/>
            <a:r>
              <a:rPr lang="en-US" sz="2200" b="1" i="1">
                <a:solidFill>
                  <a:srgbClr val="930011"/>
                </a:solidFill>
                <a:latin typeface="Trebuchet MS" pitchFamily="34" charset="0"/>
              </a:rPr>
              <a:t>Which of These Are Reasons Why You Have Decided to Take an AP Course?</a:t>
            </a:r>
          </a:p>
        </p:txBody>
      </p:sp>
      <p:sp>
        <p:nvSpPr>
          <p:cNvPr id="1031" name="TextBox 5"/>
          <p:cNvSpPr txBox="1">
            <a:spLocks noChangeArrowheads="1"/>
          </p:cNvSpPr>
          <p:nvPr/>
        </p:nvSpPr>
        <p:spPr bwMode="auto">
          <a:xfrm>
            <a:off x="1104900" y="5267325"/>
            <a:ext cx="1219200" cy="669925"/>
          </a:xfrm>
          <a:prstGeom prst="rect">
            <a:avLst/>
          </a:prstGeom>
          <a:noFill/>
          <a:ln w="9525">
            <a:noFill/>
            <a:miter lim="800000"/>
            <a:headEnd/>
            <a:tailEnd/>
          </a:ln>
        </p:spPr>
        <p:txBody>
          <a:bodyPr>
            <a:spAutoFit/>
          </a:bodyPr>
          <a:lstStyle/>
          <a:p>
            <a:pPr algn="ctr">
              <a:lnSpc>
                <a:spcPts val="1500"/>
              </a:lnSpc>
            </a:pPr>
            <a:r>
              <a:rPr lang="en-US" sz="1200">
                <a:solidFill>
                  <a:schemeClr val="bg1"/>
                </a:solidFill>
                <a:latin typeface="Trebuchet MS" pitchFamily="34" charset="0"/>
                <a:ea typeface="Trebuchet MS" pitchFamily="34" charset="0"/>
                <a:cs typeface="Trebuchet MS" pitchFamily="34" charset="0"/>
              </a:rPr>
              <a:t>Challenge Myself Academically</a:t>
            </a:r>
          </a:p>
        </p:txBody>
      </p:sp>
      <p:sp>
        <p:nvSpPr>
          <p:cNvPr id="1032" name="TextBox 6"/>
          <p:cNvSpPr txBox="1">
            <a:spLocks noChangeArrowheads="1"/>
          </p:cNvSpPr>
          <p:nvPr/>
        </p:nvSpPr>
        <p:spPr bwMode="auto">
          <a:xfrm>
            <a:off x="2171700" y="5257800"/>
            <a:ext cx="1447800" cy="862013"/>
          </a:xfrm>
          <a:prstGeom prst="rect">
            <a:avLst/>
          </a:prstGeom>
          <a:noFill/>
          <a:ln w="9525">
            <a:noFill/>
            <a:miter lim="800000"/>
            <a:headEnd/>
            <a:tailEnd/>
          </a:ln>
        </p:spPr>
        <p:txBody>
          <a:bodyPr>
            <a:spAutoFit/>
          </a:bodyPr>
          <a:lstStyle/>
          <a:p>
            <a:pPr algn="ctr">
              <a:lnSpc>
                <a:spcPts val="1500"/>
              </a:lnSpc>
            </a:pPr>
            <a:r>
              <a:rPr lang="en-US" sz="1200">
                <a:solidFill>
                  <a:schemeClr val="bg1"/>
                </a:solidFill>
                <a:latin typeface="Trebuchet MS" pitchFamily="34" charset="0"/>
                <a:ea typeface="Trebuchet MS" pitchFamily="34" charset="0"/>
                <a:cs typeface="Trebuchet MS" pitchFamily="34" charset="0"/>
              </a:rPr>
              <a:t>Build Skills </a:t>
            </a:r>
            <a:br>
              <a:rPr lang="en-US" sz="1200">
                <a:solidFill>
                  <a:schemeClr val="bg1"/>
                </a:solidFill>
                <a:latin typeface="Trebuchet MS" pitchFamily="34" charset="0"/>
                <a:ea typeface="Trebuchet MS" pitchFamily="34" charset="0"/>
                <a:cs typeface="Trebuchet MS" pitchFamily="34" charset="0"/>
              </a:rPr>
            </a:br>
            <a:r>
              <a:rPr lang="en-US" sz="1200">
                <a:solidFill>
                  <a:schemeClr val="bg1"/>
                </a:solidFill>
                <a:latin typeface="Trebuchet MS" pitchFamily="34" charset="0"/>
                <a:ea typeface="Trebuchet MS" pitchFamily="34" charset="0"/>
                <a:cs typeface="Trebuchet MS" pitchFamily="34" charset="0"/>
              </a:rPr>
              <a:t>I’ll Need to Succeed at College</a:t>
            </a:r>
          </a:p>
        </p:txBody>
      </p:sp>
      <p:sp>
        <p:nvSpPr>
          <p:cNvPr id="1033" name="TextBox 8"/>
          <p:cNvSpPr txBox="1">
            <a:spLocks noChangeArrowheads="1"/>
          </p:cNvSpPr>
          <p:nvPr/>
        </p:nvSpPr>
        <p:spPr bwMode="auto">
          <a:xfrm>
            <a:off x="3390900" y="5334000"/>
            <a:ext cx="1257300" cy="669925"/>
          </a:xfrm>
          <a:prstGeom prst="rect">
            <a:avLst/>
          </a:prstGeom>
          <a:noFill/>
          <a:ln w="9525">
            <a:noFill/>
            <a:miter lim="800000"/>
            <a:headEnd/>
            <a:tailEnd/>
          </a:ln>
        </p:spPr>
        <p:txBody>
          <a:bodyPr>
            <a:spAutoFit/>
          </a:bodyPr>
          <a:lstStyle/>
          <a:p>
            <a:pPr algn="ctr">
              <a:lnSpc>
                <a:spcPts val="1500"/>
              </a:lnSpc>
            </a:pPr>
            <a:r>
              <a:rPr lang="en-US" sz="1200">
                <a:solidFill>
                  <a:schemeClr val="bg1"/>
                </a:solidFill>
                <a:latin typeface="Trebuchet MS" pitchFamily="34" charset="0"/>
                <a:ea typeface="Trebuchet MS" pitchFamily="34" charset="0"/>
                <a:cs typeface="Trebuchet MS" pitchFamily="34" charset="0"/>
              </a:rPr>
              <a:t>Interested in a Specific AP  Subject Area</a:t>
            </a:r>
          </a:p>
        </p:txBody>
      </p:sp>
      <p:sp>
        <p:nvSpPr>
          <p:cNvPr id="1034" name="TextBox 9"/>
          <p:cNvSpPr txBox="1">
            <a:spLocks noChangeArrowheads="1"/>
          </p:cNvSpPr>
          <p:nvPr/>
        </p:nvSpPr>
        <p:spPr bwMode="auto">
          <a:xfrm>
            <a:off x="4552950" y="5324475"/>
            <a:ext cx="1219200" cy="663575"/>
          </a:xfrm>
          <a:prstGeom prst="rect">
            <a:avLst/>
          </a:prstGeom>
          <a:noFill/>
          <a:ln w="9525">
            <a:noFill/>
            <a:miter lim="800000"/>
            <a:headEnd/>
            <a:tailEnd/>
          </a:ln>
        </p:spPr>
        <p:txBody>
          <a:bodyPr>
            <a:spAutoFit/>
          </a:bodyPr>
          <a:lstStyle/>
          <a:p>
            <a:pPr algn="ctr">
              <a:lnSpc>
                <a:spcPts val="1500"/>
              </a:lnSpc>
            </a:pPr>
            <a:r>
              <a:rPr lang="en-US" sz="1200">
                <a:solidFill>
                  <a:schemeClr val="bg1"/>
                </a:solidFill>
                <a:latin typeface="Trebuchet MS" pitchFamily="34" charset="0"/>
                <a:ea typeface="Trebuchet MS" pitchFamily="34" charset="0"/>
                <a:cs typeface="Trebuchet MS" pitchFamily="34" charset="0"/>
              </a:rPr>
              <a:t>Stand Out in Admission Process</a:t>
            </a:r>
          </a:p>
        </p:txBody>
      </p:sp>
      <p:sp>
        <p:nvSpPr>
          <p:cNvPr id="1035" name="TextBox 10"/>
          <p:cNvSpPr txBox="1">
            <a:spLocks noChangeArrowheads="1"/>
          </p:cNvSpPr>
          <p:nvPr/>
        </p:nvSpPr>
        <p:spPr bwMode="auto">
          <a:xfrm>
            <a:off x="5705475" y="5314950"/>
            <a:ext cx="1219200" cy="669925"/>
          </a:xfrm>
          <a:prstGeom prst="rect">
            <a:avLst/>
          </a:prstGeom>
          <a:noFill/>
          <a:ln w="9525">
            <a:noFill/>
            <a:miter lim="800000"/>
            <a:headEnd/>
            <a:tailEnd/>
          </a:ln>
        </p:spPr>
        <p:txBody>
          <a:bodyPr>
            <a:spAutoFit/>
          </a:bodyPr>
          <a:lstStyle/>
          <a:p>
            <a:pPr algn="ctr">
              <a:lnSpc>
                <a:spcPts val="1500"/>
              </a:lnSpc>
            </a:pPr>
            <a:r>
              <a:rPr lang="en-US" sz="1200">
                <a:solidFill>
                  <a:schemeClr val="bg1"/>
                </a:solidFill>
                <a:latin typeface="Trebuchet MS" pitchFamily="34" charset="0"/>
                <a:ea typeface="Trebuchet MS" pitchFamily="34" charset="0"/>
                <a:cs typeface="Trebuchet MS" pitchFamily="34" charset="0"/>
              </a:rPr>
              <a:t>Save Money by Having Earned College Credit</a:t>
            </a:r>
          </a:p>
        </p:txBody>
      </p:sp>
      <p:sp>
        <p:nvSpPr>
          <p:cNvPr id="1036" name="TextBox 11"/>
          <p:cNvSpPr txBox="1">
            <a:spLocks noChangeArrowheads="1"/>
          </p:cNvSpPr>
          <p:nvPr/>
        </p:nvSpPr>
        <p:spPr bwMode="auto">
          <a:xfrm>
            <a:off x="6810375" y="5324475"/>
            <a:ext cx="1400175" cy="669925"/>
          </a:xfrm>
          <a:prstGeom prst="rect">
            <a:avLst/>
          </a:prstGeom>
          <a:noFill/>
          <a:ln w="9525">
            <a:noFill/>
            <a:miter lim="800000"/>
            <a:headEnd/>
            <a:tailEnd/>
          </a:ln>
        </p:spPr>
        <p:txBody>
          <a:bodyPr>
            <a:spAutoFit/>
          </a:bodyPr>
          <a:lstStyle/>
          <a:p>
            <a:pPr algn="ctr">
              <a:lnSpc>
                <a:spcPts val="1500"/>
              </a:lnSpc>
            </a:pPr>
            <a:r>
              <a:rPr lang="en-US" sz="1200">
                <a:solidFill>
                  <a:schemeClr val="bg1"/>
                </a:solidFill>
                <a:latin typeface="Trebuchet MS" pitchFamily="34" charset="0"/>
                <a:ea typeface="Trebuchet MS" pitchFamily="34" charset="0"/>
                <a:cs typeface="Trebuchet MS" pitchFamily="34" charset="0"/>
              </a:rPr>
              <a:t>Place Out of an Introductory Course</a:t>
            </a:r>
          </a:p>
        </p:txBody>
      </p:sp>
      <p:sp>
        <p:nvSpPr>
          <p:cNvPr id="1037" name="Text Box 5"/>
          <p:cNvSpPr txBox="1">
            <a:spLocks noChangeArrowheads="1"/>
          </p:cNvSpPr>
          <p:nvPr/>
        </p:nvSpPr>
        <p:spPr bwMode="auto">
          <a:xfrm>
            <a:off x="846138" y="6350000"/>
            <a:ext cx="4351337" cy="400050"/>
          </a:xfrm>
          <a:prstGeom prst="rect">
            <a:avLst/>
          </a:prstGeom>
          <a:noFill/>
          <a:ln w="9525">
            <a:noFill/>
            <a:miter lim="800000"/>
            <a:headEnd/>
            <a:tailEnd/>
          </a:ln>
        </p:spPr>
        <p:txBody>
          <a:bodyPr anchor="b">
            <a:spAutoFit/>
          </a:bodyPr>
          <a:lstStyle/>
          <a:p>
            <a:pPr defTabSz="457200" eaLnBrk="0" hangingPunct="0"/>
            <a:r>
              <a:rPr lang="en-US" sz="1000" i="1">
                <a:latin typeface="Trebuchet MS" pitchFamily="34" charset="0"/>
                <a:ea typeface="Trebuchet MS" pitchFamily="34" charset="0"/>
                <a:cs typeface="Trebuchet MS" pitchFamily="34" charset="0"/>
              </a:rPr>
              <a:t>Source: Crux Market Research Inc. (2007):</a:t>
            </a:r>
            <a:r>
              <a:rPr lang="en-US" sz="1000">
                <a:latin typeface="Trebuchet MS" pitchFamily="34" charset="0"/>
                <a:ea typeface="Trebuchet MS" pitchFamily="34" charset="0"/>
                <a:cs typeface="Trebuchet MS" pitchFamily="34" charset="0"/>
              </a:rPr>
              <a:t> </a:t>
            </a:r>
            <a:r>
              <a:rPr lang="en-US" sz="1000" i="1">
                <a:latin typeface="Trebuchet MS" pitchFamily="34" charset="0"/>
                <a:ea typeface="Trebuchet MS" pitchFamily="34" charset="0"/>
                <a:cs typeface="Trebuchet MS" pitchFamily="34" charset="0"/>
              </a:rPr>
              <a:t>Q310</a:t>
            </a:r>
          </a:p>
          <a:p>
            <a:pPr defTabSz="457200" eaLnBrk="0" hangingPunct="0"/>
            <a:r>
              <a:rPr lang="en-US" sz="1000" i="1">
                <a:latin typeface="Trebuchet MS" pitchFamily="34" charset="0"/>
                <a:ea typeface="Trebuchet MS" pitchFamily="34" charset="0"/>
                <a:cs typeface="Trebuchet MS" pitchFamily="34" charset="0"/>
              </a:rPr>
              <a:t>N = 914 students, 572 parents</a:t>
            </a:r>
          </a:p>
        </p:txBody>
      </p:sp>
      <p:sp>
        <p:nvSpPr>
          <p:cNvPr id="18" name="Title 1"/>
          <p:cNvSpPr txBox="1">
            <a:spLocks/>
          </p:cNvSpPr>
          <p:nvPr/>
        </p:nvSpPr>
        <p:spPr>
          <a:xfrm>
            <a:off x="1" y="200025"/>
            <a:ext cx="9144000" cy="457200"/>
          </a:xfrm>
          <a:prstGeom prst="rect">
            <a:avLst/>
          </a:prstGeom>
        </p:spPr>
        <p:txBody>
          <a:bodyPr lIns="0" tIns="45704" rIns="0" bIns="45704"/>
          <a:lstStyle/>
          <a:p>
            <a:pPr algn="ctr" defTabSz="914363" fontAlgn="auto">
              <a:lnSpc>
                <a:spcPct val="90000"/>
              </a:lnSpc>
              <a:spcAft>
                <a:spcPts val="0"/>
              </a:spcAft>
              <a:defRPr/>
            </a:pPr>
            <a:r>
              <a:rPr lang="en-US" sz="3000" spc="-150" dirty="0">
                <a:ln w="3175">
                  <a:noFill/>
                </a:ln>
                <a:solidFill>
                  <a:srgbClr val="920E04"/>
                </a:solidFill>
                <a:latin typeface="Trebuchet MS" pitchFamily="34" charset="0"/>
                <a:cs typeface="Trebuchet MS" pitchFamily="34" charset="0"/>
              </a:rPr>
              <a:t>Why Do Students Take AP Courses and Exams?</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2581275" y="304800"/>
            <a:ext cx="6705600" cy="2479675"/>
          </a:xfrm>
          <a:prstGeom prst="rect">
            <a:avLst/>
          </a:prstGeom>
          <a:solidFill>
            <a:schemeClr val="bg1"/>
          </a:solidFill>
          <a:ln w="9525">
            <a:noFill/>
            <a:round/>
            <a:headEnd/>
            <a:tailEnd/>
          </a:ln>
        </p:spPr>
        <p:txBody>
          <a:bodyPr lIns="89995" tIns="46798" rIns="89995" bIns="46798">
            <a:spAutoFit/>
          </a:bodyPr>
          <a:lstStyle/>
          <a:p>
            <a:pPr defTabSz="457630">
              <a:spcBef>
                <a:spcPts val="0"/>
              </a:spcBef>
              <a:buSzPct val="100000"/>
              <a:tabLst>
                <a:tab pos="0" algn="l"/>
                <a:tab pos="914145" algn="l"/>
                <a:tab pos="1828289" algn="l"/>
                <a:tab pos="2743549" algn="l"/>
                <a:tab pos="3657694" algn="l"/>
                <a:tab pos="4571837" algn="l"/>
                <a:tab pos="5485982" algn="l"/>
                <a:tab pos="6400126" algn="l"/>
                <a:tab pos="7314271" algn="l"/>
                <a:tab pos="8229531" algn="l"/>
                <a:tab pos="9143675" algn="l"/>
                <a:tab pos="10057819" algn="l"/>
              </a:tabLst>
              <a:defRPr/>
            </a:pPr>
            <a:r>
              <a:rPr lang="en-US" sz="3100" b="1" dirty="0">
                <a:latin typeface="Times New Roman" pitchFamily="18" charset="0"/>
              </a:rPr>
              <a:t>Using a 5mL disposable pipette </a:t>
            </a:r>
          </a:p>
          <a:p>
            <a:pPr marL="642915" indent="-642915" defTabSz="457630">
              <a:spcBef>
                <a:spcPts val="0"/>
              </a:spcBef>
              <a:buSzPct val="100000"/>
              <a:buFontTx/>
              <a:buAutoNum type="arabicPeriod"/>
              <a:tabLst>
                <a:tab pos="0" algn="l"/>
                <a:tab pos="914145" algn="l"/>
                <a:tab pos="1828289" algn="l"/>
                <a:tab pos="2743549" algn="l"/>
                <a:tab pos="3657694" algn="l"/>
                <a:tab pos="4571837" algn="l"/>
                <a:tab pos="5485982" algn="l"/>
                <a:tab pos="6400126" algn="l"/>
                <a:tab pos="7314271" algn="l"/>
                <a:tab pos="8229531" algn="l"/>
                <a:tab pos="9143675" algn="l"/>
                <a:tab pos="10057819" algn="l"/>
              </a:tabLst>
              <a:defRPr/>
            </a:pPr>
            <a:r>
              <a:rPr lang="en-US" sz="3100" b="1" dirty="0">
                <a:latin typeface="Times New Roman" pitchFamily="18" charset="0"/>
              </a:rPr>
              <a:t>Add 3 </a:t>
            </a:r>
            <a:r>
              <a:rPr lang="en-US" sz="3100" b="1" dirty="0" err="1">
                <a:latin typeface="Times New Roman" pitchFamily="18" charset="0"/>
              </a:rPr>
              <a:t>mL</a:t>
            </a:r>
            <a:r>
              <a:rPr lang="en-US" sz="3100" b="1" dirty="0">
                <a:latin typeface="Times New Roman" pitchFamily="18" charset="0"/>
              </a:rPr>
              <a:t> from stock to a bag</a:t>
            </a:r>
          </a:p>
          <a:p>
            <a:pPr marL="642915" indent="-642915" defTabSz="457630">
              <a:spcBef>
                <a:spcPts val="0"/>
              </a:spcBef>
              <a:buSzPct val="100000"/>
              <a:buFontTx/>
              <a:buAutoNum type="arabicPeriod"/>
              <a:tabLst>
                <a:tab pos="0" algn="l"/>
                <a:tab pos="914145" algn="l"/>
                <a:tab pos="1828289" algn="l"/>
                <a:tab pos="2743549" algn="l"/>
                <a:tab pos="3657694" algn="l"/>
                <a:tab pos="4571837" algn="l"/>
                <a:tab pos="5485982" algn="l"/>
                <a:tab pos="6400126" algn="l"/>
                <a:tab pos="7314271" algn="l"/>
                <a:tab pos="8229531" algn="l"/>
                <a:tab pos="9143675" algn="l"/>
                <a:tab pos="10057819" algn="l"/>
              </a:tabLst>
              <a:defRPr/>
            </a:pPr>
            <a:r>
              <a:rPr lang="en-US" sz="3100" b="1" dirty="0">
                <a:latin typeface="Times New Roman" pitchFamily="18" charset="0"/>
              </a:rPr>
              <a:t>Add 3 </a:t>
            </a:r>
            <a:r>
              <a:rPr lang="en-US" sz="3100" b="1" dirty="0" err="1">
                <a:latin typeface="Times New Roman" pitchFamily="18" charset="0"/>
              </a:rPr>
              <a:t>mL</a:t>
            </a:r>
            <a:r>
              <a:rPr lang="en-US" sz="3100" b="1" dirty="0">
                <a:latin typeface="Times New Roman" pitchFamily="18" charset="0"/>
              </a:rPr>
              <a:t> of water to another bag  </a:t>
            </a:r>
          </a:p>
          <a:p>
            <a:pPr marL="642915" indent="-642915" defTabSz="457630">
              <a:spcBef>
                <a:spcPts val="0"/>
              </a:spcBef>
              <a:buSzPct val="100000"/>
              <a:buFontTx/>
              <a:buAutoNum type="arabicPeriod"/>
              <a:tabLst>
                <a:tab pos="0" algn="l"/>
                <a:tab pos="914145" algn="l"/>
                <a:tab pos="1828289" algn="l"/>
                <a:tab pos="2743549" algn="l"/>
                <a:tab pos="3657694" algn="l"/>
                <a:tab pos="4571837" algn="l"/>
                <a:tab pos="5485982" algn="l"/>
                <a:tab pos="6400126" algn="l"/>
                <a:tab pos="7314271" algn="l"/>
                <a:tab pos="8229531" algn="l"/>
                <a:tab pos="9143675" algn="l"/>
                <a:tab pos="10057819" algn="l"/>
              </a:tabLst>
              <a:defRPr/>
            </a:pPr>
            <a:r>
              <a:rPr lang="en-US" sz="3100" b="1" dirty="0">
                <a:latin typeface="Times New Roman" pitchFamily="18" charset="0"/>
              </a:rPr>
              <a:t>Add the 3 </a:t>
            </a:r>
            <a:r>
              <a:rPr lang="en-US" sz="3100" b="1" dirty="0" err="1">
                <a:latin typeface="Times New Roman" pitchFamily="18" charset="0"/>
              </a:rPr>
              <a:t>mL</a:t>
            </a:r>
            <a:r>
              <a:rPr lang="en-US" sz="3100" b="1" dirty="0">
                <a:latin typeface="Times New Roman" pitchFamily="18" charset="0"/>
              </a:rPr>
              <a:t> from each test tube to its respective bag</a:t>
            </a:r>
          </a:p>
        </p:txBody>
      </p:sp>
      <p:pic>
        <p:nvPicPr>
          <p:cNvPr id="68611" name="Picture 3"/>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68612" name="Picture 4"/>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68613" name="Picture 5"/>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68614" name="Picture 6"/>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68615" name="Group 7"/>
          <p:cNvGrpSpPr>
            <a:grpSpLocks/>
          </p:cNvGrpSpPr>
          <p:nvPr/>
        </p:nvGrpSpPr>
        <p:grpSpPr bwMode="auto">
          <a:xfrm>
            <a:off x="381000" y="5410200"/>
            <a:ext cx="379413" cy="1141413"/>
            <a:chOff x="240" y="3408"/>
            <a:chExt cx="239" cy="719"/>
          </a:xfrm>
        </p:grpSpPr>
        <p:sp>
          <p:nvSpPr>
            <p:cNvPr id="68648" name="Rectangle 8"/>
            <p:cNvSpPr>
              <a:spLocks noChangeArrowheads="1"/>
            </p:cNvSpPr>
            <p:nvPr/>
          </p:nvSpPr>
          <p:spPr bwMode="auto">
            <a:xfrm>
              <a:off x="240" y="3408"/>
              <a:ext cx="239" cy="623"/>
            </a:xfrm>
            <a:prstGeom prst="rect">
              <a:avLst/>
            </a:prstGeom>
            <a:solidFill>
              <a:srgbClr val="6767D9"/>
            </a:solidFill>
            <a:ln w="9525">
              <a:noFill/>
              <a:round/>
              <a:headEnd/>
              <a:tailEnd/>
            </a:ln>
          </p:spPr>
          <p:txBody>
            <a:bodyPr wrap="none" anchor="ctr"/>
            <a:lstStyle/>
            <a:p>
              <a:endParaRPr lang="en-US"/>
            </a:p>
          </p:txBody>
        </p:sp>
        <p:sp>
          <p:nvSpPr>
            <p:cNvPr id="68649" name="Oval 9"/>
            <p:cNvSpPr>
              <a:spLocks noChangeArrowheads="1"/>
            </p:cNvSpPr>
            <p:nvPr/>
          </p:nvSpPr>
          <p:spPr bwMode="auto">
            <a:xfrm>
              <a:off x="240" y="3936"/>
              <a:ext cx="239" cy="191"/>
            </a:xfrm>
            <a:prstGeom prst="ellipse">
              <a:avLst/>
            </a:prstGeom>
            <a:solidFill>
              <a:srgbClr val="6767D9"/>
            </a:solidFill>
            <a:ln w="9525">
              <a:noFill/>
              <a:round/>
              <a:headEnd/>
              <a:tailEnd/>
            </a:ln>
          </p:spPr>
          <p:txBody>
            <a:bodyPr wrap="none" anchor="ctr"/>
            <a:lstStyle/>
            <a:p>
              <a:endParaRPr lang="en-US"/>
            </a:p>
          </p:txBody>
        </p:sp>
      </p:grpSp>
      <p:grpSp>
        <p:nvGrpSpPr>
          <p:cNvPr id="68616" name="Group 10"/>
          <p:cNvGrpSpPr>
            <a:grpSpLocks/>
          </p:cNvGrpSpPr>
          <p:nvPr/>
        </p:nvGrpSpPr>
        <p:grpSpPr bwMode="auto">
          <a:xfrm>
            <a:off x="1524000" y="5334000"/>
            <a:ext cx="379413" cy="1141413"/>
            <a:chOff x="960" y="3360"/>
            <a:chExt cx="239" cy="719"/>
          </a:xfrm>
        </p:grpSpPr>
        <p:sp>
          <p:nvSpPr>
            <p:cNvPr id="68646" name="Rectangle 11"/>
            <p:cNvSpPr>
              <a:spLocks noChangeArrowheads="1"/>
            </p:cNvSpPr>
            <p:nvPr/>
          </p:nvSpPr>
          <p:spPr bwMode="auto">
            <a:xfrm>
              <a:off x="960" y="3360"/>
              <a:ext cx="239" cy="623"/>
            </a:xfrm>
            <a:prstGeom prst="rect">
              <a:avLst/>
            </a:prstGeom>
            <a:solidFill>
              <a:srgbClr val="A0A0E8"/>
            </a:solidFill>
            <a:ln w="9525">
              <a:noFill/>
              <a:round/>
              <a:headEnd/>
              <a:tailEnd/>
            </a:ln>
          </p:spPr>
          <p:txBody>
            <a:bodyPr wrap="none" anchor="ctr"/>
            <a:lstStyle/>
            <a:p>
              <a:endParaRPr lang="en-US"/>
            </a:p>
          </p:txBody>
        </p:sp>
        <p:sp>
          <p:nvSpPr>
            <p:cNvPr id="68647" name="Oval 12"/>
            <p:cNvSpPr>
              <a:spLocks noChangeArrowheads="1"/>
            </p:cNvSpPr>
            <p:nvPr/>
          </p:nvSpPr>
          <p:spPr bwMode="auto">
            <a:xfrm>
              <a:off x="960" y="3888"/>
              <a:ext cx="239" cy="191"/>
            </a:xfrm>
            <a:prstGeom prst="ellipse">
              <a:avLst/>
            </a:prstGeom>
            <a:solidFill>
              <a:srgbClr val="A0A0E8"/>
            </a:solidFill>
            <a:ln w="9525">
              <a:noFill/>
              <a:round/>
              <a:headEnd/>
              <a:tailEnd/>
            </a:ln>
          </p:spPr>
          <p:txBody>
            <a:bodyPr wrap="none" anchor="ctr"/>
            <a:lstStyle/>
            <a:p>
              <a:endParaRPr lang="en-US"/>
            </a:p>
          </p:txBody>
        </p:sp>
      </p:grpSp>
      <p:grpSp>
        <p:nvGrpSpPr>
          <p:cNvPr id="68617" name="Group 13"/>
          <p:cNvGrpSpPr>
            <a:grpSpLocks/>
          </p:cNvGrpSpPr>
          <p:nvPr/>
        </p:nvGrpSpPr>
        <p:grpSpPr bwMode="auto">
          <a:xfrm>
            <a:off x="2743200" y="5334000"/>
            <a:ext cx="379413" cy="1141413"/>
            <a:chOff x="1728" y="3360"/>
            <a:chExt cx="239" cy="719"/>
          </a:xfrm>
        </p:grpSpPr>
        <p:sp>
          <p:nvSpPr>
            <p:cNvPr id="68644" name="Rectangle 14"/>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68645" name="Oval 15"/>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68618" name="Group 16"/>
          <p:cNvGrpSpPr>
            <a:grpSpLocks/>
          </p:cNvGrpSpPr>
          <p:nvPr/>
        </p:nvGrpSpPr>
        <p:grpSpPr bwMode="auto">
          <a:xfrm>
            <a:off x="3886200" y="5334000"/>
            <a:ext cx="379413" cy="1141413"/>
            <a:chOff x="2448" y="3360"/>
            <a:chExt cx="239" cy="719"/>
          </a:xfrm>
        </p:grpSpPr>
        <p:sp>
          <p:nvSpPr>
            <p:cNvPr id="68642" name="Rectangle 17"/>
            <p:cNvSpPr>
              <a:spLocks noChangeArrowheads="1"/>
            </p:cNvSpPr>
            <p:nvPr/>
          </p:nvSpPr>
          <p:spPr bwMode="auto">
            <a:xfrm>
              <a:off x="2448" y="3360"/>
              <a:ext cx="239" cy="623"/>
            </a:xfrm>
            <a:prstGeom prst="rect">
              <a:avLst/>
            </a:prstGeom>
            <a:solidFill>
              <a:srgbClr val="CCCCF2"/>
            </a:solidFill>
            <a:ln w="9525">
              <a:noFill/>
              <a:round/>
              <a:headEnd/>
              <a:tailEnd/>
            </a:ln>
          </p:spPr>
          <p:txBody>
            <a:bodyPr wrap="none" anchor="ctr"/>
            <a:lstStyle/>
            <a:p>
              <a:endParaRPr lang="en-US"/>
            </a:p>
          </p:txBody>
        </p:sp>
        <p:sp>
          <p:nvSpPr>
            <p:cNvPr id="68643" name="Oval 18"/>
            <p:cNvSpPr>
              <a:spLocks noChangeArrowheads="1"/>
            </p:cNvSpPr>
            <p:nvPr/>
          </p:nvSpPr>
          <p:spPr bwMode="auto">
            <a:xfrm>
              <a:off x="2448" y="3888"/>
              <a:ext cx="239" cy="191"/>
            </a:xfrm>
            <a:prstGeom prst="ellipse">
              <a:avLst/>
            </a:prstGeom>
            <a:solidFill>
              <a:srgbClr val="CCCCF2"/>
            </a:solidFill>
            <a:ln w="9525">
              <a:noFill/>
              <a:round/>
              <a:headEnd/>
              <a:tailEnd/>
            </a:ln>
          </p:spPr>
          <p:txBody>
            <a:bodyPr wrap="none" anchor="ctr"/>
            <a:lstStyle/>
            <a:p>
              <a:endParaRPr lang="en-US"/>
            </a:p>
          </p:txBody>
        </p:sp>
      </p:grpSp>
      <p:pic>
        <p:nvPicPr>
          <p:cNvPr id="68619" name="Picture 19"/>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68620" name="Picture 20"/>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68621" name="Picture 21"/>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68622" name="Picture 22"/>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68623" name="Group 23"/>
          <p:cNvGrpSpPr>
            <a:grpSpLocks/>
          </p:cNvGrpSpPr>
          <p:nvPr/>
        </p:nvGrpSpPr>
        <p:grpSpPr bwMode="auto">
          <a:xfrm>
            <a:off x="4876800" y="5410200"/>
            <a:ext cx="379413" cy="1141413"/>
            <a:chOff x="3072" y="3408"/>
            <a:chExt cx="239" cy="719"/>
          </a:xfrm>
        </p:grpSpPr>
        <p:sp>
          <p:nvSpPr>
            <p:cNvPr id="68640" name="Rectangle 24"/>
            <p:cNvSpPr>
              <a:spLocks noChangeArrowheads="1"/>
            </p:cNvSpPr>
            <p:nvPr/>
          </p:nvSpPr>
          <p:spPr bwMode="auto">
            <a:xfrm>
              <a:off x="3072" y="3408"/>
              <a:ext cx="239" cy="623"/>
            </a:xfrm>
            <a:prstGeom prst="rect">
              <a:avLst/>
            </a:prstGeom>
            <a:solidFill>
              <a:srgbClr val="DEDEF6"/>
            </a:solidFill>
            <a:ln w="9525">
              <a:noFill/>
              <a:round/>
              <a:headEnd/>
              <a:tailEnd/>
            </a:ln>
          </p:spPr>
          <p:txBody>
            <a:bodyPr wrap="none" anchor="ctr"/>
            <a:lstStyle/>
            <a:p>
              <a:endParaRPr lang="en-US"/>
            </a:p>
          </p:txBody>
        </p:sp>
        <p:sp>
          <p:nvSpPr>
            <p:cNvPr id="68641" name="Oval 25"/>
            <p:cNvSpPr>
              <a:spLocks noChangeArrowheads="1"/>
            </p:cNvSpPr>
            <p:nvPr/>
          </p:nvSpPr>
          <p:spPr bwMode="auto">
            <a:xfrm>
              <a:off x="3072" y="3936"/>
              <a:ext cx="239" cy="191"/>
            </a:xfrm>
            <a:prstGeom prst="ellipse">
              <a:avLst/>
            </a:prstGeom>
            <a:solidFill>
              <a:srgbClr val="DEDEF6"/>
            </a:solidFill>
            <a:ln w="9525">
              <a:noFill/>
              <a:round/>
              <a:headEnd/>
              <a:tailEnd/>
            </a:ln>
          </p:spPr>
          <p:txBody>
            <a:bodyPr wrap="none" anchor="ctr"/>
            <a:lstStyle/>
            <a:p>
              <a:endParaRPr lang="en-US"/>
            </a:p>
          </p:txBody>
        </p:sp>
      </p:grpSp>
      <p:grpSp>
        <p:nvGrpSpPr>
          <p:cNvPr id="68624" name="Group 26"/>
          <p:cNvGrpSpPr>
            <a:grpSpLocks/>
          </p:cNvGrpSpPr>
          <p:nvPr/>
        </p:nvGrpSpPr>
        <p:grpSpPr bwMode="auto">
          <a:xfrm>
            <a:off x="457200" y="1117600"/>
            <a:ext cx="1827213" cy="2055813"/>
            <a:chOff x="288" y="240"/>
            <a:chExt cx="1151" cy="1295"/>
          </a:xfrm>
        </p:grpSpPr>
        <p:sp>
          <p:nvSpPr>
            <p:cNvPr id="68637" name="Rectangle 27"/>
            <p:cNvSpPr>
              <a:spLocks noChangeArrowheads="1"/>
            </p:cNvSpPr>
            <p:nvPr/>
          </p:nvSpPr>
          <p:spPr bwMode="auto">
            <a:xfrm>
              <a:off x="325" y="354"/>
              <a:ext cx="1076" cy="1180"/>
            </a:xfrm>
            <a:prstGeom prst="rect">
              <a:avLst/>
            </a:prstGeom>
            <a:solidFill>
              <a:srgbClr val="3333CC"/>
            </a:solidFill>
            <a:ln w="38160">
              <a:solidFill>
                <a:srgbClr val="000000"/>
              </a:solidFill>
              <a:miter lim="800000"/>
              <a:headEnd/>
              <a:tailEnd/>
            </a:ln>
          </p:spPr>
          <p:txBody>
            <a:bodyPr wrap="none" anchor="ctr"/>
            <a:lstStyle/>
            <a:p>
              <a:endParaRPr lang="en-US"/>
            </a:p>
          </p:txBody>
        </p:sp>
        <p:sp>
          <p:nvSpPr>
            <p:cNvPr id="68638" name="Line 28"/>
            <p:cNvSpPr>
              <a:spLocks noChangeShapeType="1"/>
            </p:cNvSpPr>
            <p:nvPr/>
          </p:nvSpPr>
          <p:spPr bwMode="auto">
            <a:xfrm flipH="1" flipV="1">
              <a:off x="287" y="239"/>
              <a:ext cx="38" cy="115"/>
            </a:xfrm>
            <a:prstGeom prst="line">
              <a:avLst/>
            </a:prstGeom>
            <a:noFill/>
            <a:ln w="38160">
              <a:solidFill>
                <a:srgbClr val="000000"/>
              </a:solidFill>
              <a:miter lim="800000"/>
              <a:headEnd/>
              <a:tailEnd/>
            </a:ln>
          </p:spPr>
          <p:txBody>
            <a:bodyPr/>
            <a:lstStyle/>
            <a:p>
              <a:endParaRPr lang="en-US"/>
            </a:p>
          </p:txBody>
        </p:sp>
        <p:sp>
          <p:nvSpPr>
            <p:cNvPr id="68639" name="Line 29"/>
            <p:cNvSpPr>
              <a:spLocks noChangeShapeType="1"/>
            </p:cNvSpPr>
            <p:nvPr/>
          </p:nvSpPr>
          <p:spPr bwMode="auto">
            <a:xfrm flipV="1">
              <a:off x="1403" y="239"/>
              <a:ext cx="36" cy="115"/>
            </a:xfrm>
            <a:prstGeom prst="line">
              <a:avLst/>
            </a:prstGeom>
            <a:noFill/>
            <a:ln w="38160">
              <a:solidFill>
                <a:srgbClr val="000000"/>
              </a:solidFill>
              <a:miter lim="800000"/>
              <a:headEnd/>
              <a:tailEnd/>
            </a:ln>
          </p:spPr>
          <p:txBody>
            <a:bodyPr/>
            <a:lstStyle/>
            <a:p>
              <a:endParaRPr lang="en-US"/>
            </a:p>
          </p:txBody>
        </p:sp>
      </p:grpSp>
      <p:grpSp>
        <p:nvGrpSpPr>
          <p:cNvPr id="68625" name="Group 30"/>
          <p:cNvGrpSpPr>
            <a:grpSpLocks/>
          </p:cNvGrpSpPr>
          <p:nvPr/>
        </p:nvGrpSpPr>
        <p:grpSpPr bwMode="auto">
          <a:xfrm>
            <a:off x="2743200" y="5334000"/>
            <a:ext cx="379413" cy="1141413"/>
            <a:chOff x="1728" y="3360"/>
            <a:chExt cx="239" cy="719"/>
          </a:xfrm>
        </p:grpSpPr>
        <p:sp>
          <p:nvSpPr>
            <p:cNvPr id="68635" name="Rectangle 31"/>
            <p:cNvSpPr>
              <a:spLocks noChangeArrowheads="1"/>
            </p:cNvSpPr>
            <p:nvPr/>
          </p:nvSpPr>
          <p:spPr bwMode="auto">
            <a:xfrm>
              <a:off x="1728" y="3360"/>
              <a:ext cx="239" cy="623"/>
            </a:xfrm>
            <a:prstGeom prst="rect">
              <a:avLst/>
            </a:prstGeom>
            <a:solidFill>
              <a:srgbClr val="B5B5ED"/>
            </a:solidFill>
            <a:ln w="9525">
              <a:noFill/>
              <a:round/>
              <a:headEnd/>
              <a:tailEnd/>
            </a:ln>
          </p:spPr>
          <p:txBody>
            <a:bodyPr wrap="none" anchor="ctr"/>
            <a:lstStyle/>
            <a:p>
              <a:endParaRPr lang="en-US"/>
            </a:p>
          </p:txBody>
        </p:sp>
        <p:sp>
          <p:nvSpPr>
            <p:cNvPr id="68636" name="Oval 32"/>
            <p:cNvSpPr>
              <a:spLocks noChangeArrowheads="1"/>
            </p:cNvSpPr>
            <p:nvPr/>
          </p:nvSpPr>
          <p:spPr bwMode="auto">
            <a:xfrm>
              <a:off x="1728" y="3888"/>
              <a:ext cx="239" cy="191"/>
            </a:xfrm>
            <a:prstGeom prst="ellipse">
              <a:avLst/>
            </a:prstGeom>
            <a:solidFill>
              <a:srgbClr val="B5B5ED"/>
            </a:solidFill>
            <a:ln w="9525">
              <a:noFill/>
              <a:round/>
              <a:headEnd/>
              <a:tailEnd/>
            </a:ln>
          </p:spPr>
          <p:txBody>
            <a:bodyPr wrap="none" anchor="ctr"/>
            <a:lstStyle/>
            <a:p>
              <a:endParaRPr lang="en-US"/>
            </a:p>
          </p:txBody>
        </p:sp>
      </p:grpSp>
      <p:grpSp>
        <p:nvGrpSpPr>
          <p:cNvPr id="68626" name="Group 33"/>
          <p:cNvGrpSpPr>
            <a:grpSpLocks/>
          </p:cNvGrpSpPr>
          <p:nvPr/>
        </p:nvGrpSpPr>
        <p:grpSpPr bwMode="auto">
          <a:xfrm>
            <a:off x="6019800" y="5334000"/>
            <a:ext cx="379413" cy="1141413"/>
            <a:chOff x="3792" y="3360"/>
            <a:chExt cx="239" cy="719"/>
          </a:xfrm>
        </p:grpSpPr>
        <p:sp>
          <p:nvSpPr>
            <p:cNvPr id="68633" name="Rectangle 34"/>
            <p:cNvSpPr>
              <a:spLocks noChangeArrowheads="1"/>
            </p:cNvSpPr>
            <p:nvPr/>
          </p:nvSpPr>
          <p:spPr bwMode="auto">
            <a:xfrm>
              <a:off x="3792" y="3360"/>
              <a:ext cx="239" cy="623"/>
            </a:xfrm>
            <a:prstGeom prst="rect">
              <a:avLst/>
            </a:prstGeom>
            <a:solidFill>
              <a:srgbClr val="EEEEFA"/>
            </a:solidFill>
            <a:ln w="9525">
              <a:noFill/>
              <a:round/>
              <a:headEnd/>
              <a:tailEnd/>
            </a:ln>
          </p:spPr>
          <p:txBody>
            <a:bodyPr wrap="none" anchor="ctr"/>
            <a:lstStyle/>
            <a:p>
              <a:endParaRPr lang="en-US"/>
            </a:p>
          </p:txBody>
        </p:sp>
        <p:sp>
          <p:nvSpPr>
            <p:cNvPr id="68634" name="Oval 35"/>
            <p:cNvSpPr>
              <a:spLocks noChangeArrowheads="1"/>
            </p:cNvSpPr>
            <p:nvPr/>
          </p:nvSpPr>
          <p:spPr bwMode="auto">
            <a:xfrm>
              <a:off x="3792" y="3888"/>
              <a:ext cx="239" cy="191"/>
            </a:xfrm>
            <a:prstGeom prst="ellipse">
              <a:avLst/>
            </a:prstGeom>
            <a:solidFill>
              <a:srgbClr val="EEEEFA"/>
            </a:solidFill>
            <a:ln w="9525">
              <a:noFill/>
              <a:round/>
              <a:headEnd/>
              <a:tailEnd/>
            </a:ln>
          </p:spPr>
          <p:txBody>
            <a:bodyPr wrap="none" anchor="ctr"/>
            <a:lstStyle/>
            <a:p>
              <a:endParaRPr lang="en-US"/>
            </a:p>
          </p:txBody>
        </p:sp>
      </p:grpSp>
      <p:grpSp>
        <p:nvGrpSpPr>
          <p:cNvPr id="68627" name="Group 36"/>
          <p:cNvGrpSpPr>
            <a:grpSpLocks/>
          </p:cNvGrpSpPr>
          <p:nvPr/>
        </p:nvGrpSpPr>
        <p:grpSpPr bwMode="auto">
          <a:xfrm>
            <a:off x="7239000" y="5334000"/>
            <a:ext cx="379413" cy="1141413"/>
            <a:chOff x="4560" y="3360"/>
            <a:chExt cx="239" cy="719"/>
          </a:xfrm>
        </p:grpSpPr>
        <p:sp>
          <p:nvSpPr>
            <p:cNvPr id="68631" name="Rectangle 37"/>
            <p:cNvSpPr>
              <a:spLocks noChangeArrowheads="1"/>
            </p:cNvSpPr>
            <p:nvPr/>
          </p:nvSpPr>
          <p:spPr bwMode="auto">
            <a:xfrm>
              <a:off x="4560" y="3360"/>
              <a:ext cx="239" cy="623"/>
            </a:xfrm>
            <a:prstGeom prst="rect">
              <a:avLst/>
            </a:prstGeom>
            <a:solidFill>
              <a:srgbClr val="F0F0FA"/>
            </a:solidFill>
            <a:ln w="9525">
              <a:noFill/>
              <a:round/>
              <a:headEnd/>
              <a:tailEnd/>
            </a:ln>
          </p:spPr>
          <p:txBody>
            <a:bodyPr wrap="none" anchor="ctr"/>
            <a:lstStyle/>
            <a:p>
              <a:endParaRPr lang="en-US"/>
            </a:p>
          </p:txBody>
        </p:sp>
        <p:sp>
          <p:nvSpPr>
            <p:cNvPr id="68632" name="Oval 38"/>
            <p:cNvSpPr>
              <a:spLocks noChangeArrowheads="1"/>
            </p:cNvSpPr>
            <p:nvPr/>
          </p:nvSpPr>
          <p:spPr bwMode="auto">
            <a:xfrm>
              <a:off x="4560" y="3888"/>
              <a:ext cx="239" cy="191"/>
            </a:xfrm>
            <a:prstGeom prst="ellipse">
              <a:avLst/>
            </a:prstGeom>
            <a:solidFill>
              <a:srgbClr val="F0F0FA"/>
            </a:solidFill>
            <a:ln w="9525">
              <a:noFill/>
              <a:round/>
              <a:headEnd/>
              <a:tailEnd/>
            </a:ln>
          </p:spPr>
          <p:txBody>
            <a:bodyPr wrap="none" anchor="ctr"/>
            <a:lstStyle/>
            <a:p>
              <a:endParaRPr lang="en-US"/>
            </a:p>
          </p:txBody>
        </p:sp>
      </p:grpSp>
      <p:grpSp>
        <p:nvGrpSpPr>
          <p:cNvPr id="68628" name="Group 39"/>
          <p:cNvGrpSpPr>
            <a:grpSpLocks/>
          </p:cNvGrpSpPr>
          <p:nvPr/>
        </p:nvGrpSpPr>
        <p:grpSpPr bwMode="auto">
          <a:xfrm>
            <a:off x="8382000" y="5334000"/>
            <a:ext cx="379413" cy="1141413"/>
            <a:chOff x="5280" y="3360"/>
            <a:chExt cx="239" cy="719"/>
          </a:xfrm>
        </p:grpSpPr>
        <p:sp>
          <p:nvSpPr>
            <p:cNvPr id="68629" name="Rectangle 40"/>
            <p:cNvSpPr>
              <a:spLocks noChangeArrowheads="1"/>
            </p:cNvSpPr>
            <p:nvPr/>
          </p:nvSpPr>
          <p:spPr bwMode="auto">
            <a:xfrm>
              <a:off x="5280" y="3360"/>
              <a:ext cx="239" cy="623"/>
            </a:xfrm>
            <a:prstGeom prst="rect">
              <a:avLst/>
            </a:prstGeom>
            <a:solidFill>
              <a:srgbClr val="FFFFFF"/>
            </a:solidFill>
            <a:ln w="9525">
              <a:noFill/>
              <a:round/>
              <a:headEnd/>
              <a:tailEnd/>
            </a:ln>
          </p:spPr>
          <p:txBody>
            <a:bodyPr wrap="none" anchor="ctr"/>
            <a:lstStyle/>
            <a:p>
              <a:endParaRPr lang="en-US"/>
            </a:p>
          </p:txBody>
        </p:sp>
        <p:sp>
          <p:nvSpPr>
            <p:cNvPr id="68630" name="Oval 41"/>
            <p:cNvSpPr>
              <a:spLocks noChangeArrowheads="1"/>
            </p:cNvSpPr>
            <p:nvPr/>
          </p:nvSpPr>
          <p:spPr bwMode="auto">
            <a:xfrm>
              <a:off x="5280" y="3888"/>
              <a:ext cx="239" cy="191"/>
            </a:xfrm>
            <a:prstGeom prst="ellipse">
              <a:avLst/>
            </a:prstGeom>
            <a:solidFill>
              <a:srgbClr val="FFFFFF"/>
            </a:solidFill>
            <a:ln w="9525">
              <a:noFill/>
              <a:round/>
              <a:headEnd/>
              <a:tailEnd/>
            </a:ln>
          </p:spPr>
          <p:txBody>
            <a:bodyPr wrap="none" anchor="ctr"/>
            <a:lstStyle/>
            <a:p>
              <a:endParaRPr lang="en-US"/>
            </a:p>
          </p:txBody>
        </p:sp>
      </p:grpSp>
    </p:spTree>
  </p:cSld>
  <p:clrMapOvr>
    <a:masterClrMapping/>
  </p:clrMapOvr>
  <p:transition spd="med" advClick="0" advTm="5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9634" name="Group 2"/>
          <p:cNvGrpSpPr>
            <a:grpSpLocks/>
          </p:cNvGrpSpPr>
          <p:nvPr/>
        </p:nvGrpSpPr>
        <p:grpSpPr bwMode="auto">
          <a:xfrm>
            <a:off x="1054100" y="1173163"/>
            <a:ext cx="531813" cy="3241675"/>
            <a:chOff x="200" y="0"/>
            <a:chExt cx="335" cy="2042"/>
          </a:xfrm>
        </p:grpSpPr>
        <p:sp>
          <p:nvSpPr>
            <p:cNvPr id="69639" name="Oval 3"/>
            <p:cNvSpPr>
              <a:spLocks noChangeArrowheads="1"/>
            </p:cNvSpPr>
            <p:nvPr/>
          </p:nvSpPr>
          <p:spPr bwMode="auto">
            <a:xfrm>
              <a:off x="200" y="0"/>
              <a:ext cx="335" cy="527"/>
            </a:xfrm>
            <a:prstGeom prst="ellipse">
              <a:avLst/>
            </a:prstGeom>
            <a:solidFill>
              <a:srgbClr val="E4E4E4"/>
            </a:solidFill>
            <a:ln w="9525">
              <a:noFill/>
              <a:round/>
              <a:headEnd/>
              <a:tailEnd/>
            </a:ln>
          </p:spPr>
          <p:txBody>
            <a:bodyPr wrap="none" anchor="ctr"/>
            <a:lstStyle/>
            <a:p>
              <a:endParaRPr lang="en-US"/>
            </a:p>
          </p:txBody>
        </p:sp>
        <p:sp>
          <p:nvSpPr>
            <p:cNvPr id="69640" name="Rectangle 4"/>
            <p:cNvSpPr>
              <a:spLocks noChangeArrowheads="1"/>
            </p:cNvSpPr>
            <p:nvPr/>
          </p:nvSpPr>
          <p:spPr bwMode="auto">
            <a:xfrm>
              <a:off x="314" y="456"/>
              <a:ext cx="110" cy="890"/>
            </a:xfrm>
            <a:prstGeom prst="rect">
              <a:avLst/>
            </a:prstGeom>
            <a:solidFill>
              <a:srgbClr val="E4E4E4"/>
            </a:solidFill>
            <a:ln w="9525">
              <a:noFill/>
              <a:round/>
              <a:headEnd/>
              <a:tailEnd/>
            </a:ln>
          </p:spPr>
          <p:txBody>
            <a:bodyPr wrap="none" anchor="ctr"/>
            <a:lstStyle/>
            <a:p>
              <a:endParaRPr lang="en-US"/>
            </a:p>
          </p:txBody>
        </p:sp>
        <p:sp>
          <p:nvSpPr>
            <p:cNvPr id="69641" name="AutoShape 5"/>
            <p:cNvSpPr>
              <a:spLocks noChangeArrowheads="1"/>
            </p:cNvSpPr>
            <p:nvPr/>
          </p:nvSpPr>
          <p:spPr bwMode="auto">
            <a:xfrm>
              <a:off x="314" y="1341"/>
              <a:ext cx="110" cy="70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6 w 21600"/>
                <a:gd name="T13" fmla="*/ 4499 h 21600"/>
                <a:gd name="T14" fmla="*/ 17084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E4E4E4"/>
            </a:solidFill>
            <a:ln w="9525">
              <a:noFill/>
              <a:round/>
              <a:headEnd/>
              <a:tailEnd/>
            </a:ln>
          </p:spPr>
          <p:txBody>
            <a:bodyPr wrap="none" anchor="ctr"/>
            <a:lstStyle/>
            <a:p>
              <a:endParaRPr lang="en-US"/>
            </a:p>
          </p:txBody>
        </p:sp>
      </p:grpSp>
      <p:sp>
        <p:nvSpPr>
          <p:cNvPr id="217094" name="Text Box 6"/>
          <p:cNvSpPr txBox="1">
            <a:spLocks noChangeArrowheads="1"/>
          </p:cNvSpPr>
          <p:nvPr/>
        </p:nvSpPr>
        <p:spPr bwMode="auto">
          <a:xfrm>
            <a:off x="4178300" y="1485900"/>
            <a:ext cx="3746500" cy="771525"/>
          </a:xfrm>
          <a:prstGeom prst="rect">
            <a:avLst/>
          </a:prstGeom>
          <a:noFill/>
          <a:ln>
            <a:noFill/>
          </a:ln>
          <a:effectLst/>
          <a:extLst>
            <a:ext uri="{909E8E84-426E-40DD-AFC4-6F175D3DCCD1}"/>
            <a:ext uri="{91240B29-F687-4F45-9708-019B960494DF}"/>
            <a:ext uri="{AF507438-7753-43E0-B8FC-AC1667EBCBE1}"/>
          </a:extLst>
        </p:spPr>
        <p:txBody>
          <a:bodyPr lIns="89995" tIns="46798" rIns="89995" bIns="46798">
            <a:spAutoFit/>
          </a:bodyPr>
          <a:lstStyle>
            <a:lvl1pPr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1pPr>
            <a:lvl2pPr marL="1057275" indent="-406400"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2pPr>
            <a:lvl3pPr marL="1625600"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3pPr>
            <a:lvl4pPr marL="2276475"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4pPr>
            <a:lvl5pPr marL="2925763"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5pPr>
            <a:lvl6pPr marL="33829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6pPr>
            <a:lvl7pPr marL="38401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7pPr>
            <a:lvl8pPr marL="42973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8pPr>
            <a:lvl9pPr marL="47545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9pPr>
          </a:lstStyle>
          <a:p>
            <a:pPr algn="ctr">
              <a:spcBef>
                <a:spcPts val="2751"/>
              </a:spcBef>
              <a:buSzPct val="100000"/>
              <a:defRPr/>
            </a:pPr>
            <a:r>
              <a:rPr lang="en-US" sz="4400" b="1" dirty="0" smtClean="0">
                <a:solidFill>
                  <a:srgbClr val="000000"/>
                </a:solidFill>
                <a:effectLst>
                  <a:outerShdw blurRad="38100" dist="38100" dir="2700000" algn="tl">
                    <a:srgbClr val="C0C0C0"/>
                  </a:outerShdw>
                </a:effectLst>
                <a:latin typeface="Times New Roman" pitchFamily="18" charset="0"/>
                <a:sym typeface="Gill Sans" charset="0"/>
              </a:rPr>
              <a:t>Stock Solution</a:t>
            </a:r>
          </a:p>
        </p:txBody>
      </p:sp>
      <p:sp>
        <p:nvSpPr>
          <p:cNvPr id="69636" name="Rectangle 7"/>
          <p:cNvSpPr>
            <a:spLocks noChangeArrowheads="1"/>
          </p:cNvSpPr>
          <p:nvPr/>
        </p:nvSpPr>
        <p:spPr bwMode="auto">
          <a:xfrm>
            <a:off x="249238" y="4625975"/>
            <a:ext cx="1711325" cy="1876425"/>
          </a:xfrm>
          <a:prstGeom prst="rect">
            <a:avLst/>
          </a:prstGeom>
          <a:solidFill>
            <a:srgbClr val="3333CC"/>
          </a:solidFill>
          <a:ln w="38160">
            <a:solidFill>
              <a:srgbClr val="000000"/>
            </a:solidFill>
            <a:miter lim="800000"/>
            <a:headEnd/>
            <a:tailEnd/>
          </a:ln>
        </p:spPr>
        <p:txBody>
          <a:bodyPr wrap="none" lIns="64291" tIns="32146" rIns="64291" bIns="32146" anchor="ctr"/>
          <a:lstStyle/>
          <a:p>
            <a:endParaRPr lang="en-US"/>
          </a:p>
        </p:txBody>
      </p:sp>
      <p:sp>
        <p:nvSpPr>
          <p:cNvPr id="69637" name="Line 8"/>
          <p:cNvSpPr>
            <a:spLocks noChangeShapeType="1"/>
          </p:cNvSpPr>
          <p:nvPr/>
        </p:nvSpPr>
        <p:spPr bwMode="auto">
          <a:xfrm flipH="1" flipV="1">
            <a:off x="188913" y="4443413"/>
            <a:ext cx="61912" cy="184150"/>
          </a:xfrm>
          <a:prstGeom prst="line">
            <a:avLst/>
          </a:prstGeom>
          <a:noFill/>
          <a:ln w="38160">
            <a:solidFill>
              <a:srgbClr val="000000"/>
            </a:solidFill>
            <a:miter lim="800000"/>
            <a:headEnd/>
            <a:tailEnd/>
          </a:ln>
        </p:spPr>
        <p:txBody>
          <a:bodyPr lIns="64291" tIns="32146" rIns="64291" bIns="32146"/>
          <a:lstStyle/>
          <a:p>
            <a:endParaRPr lang="en-US"/>
          </a:p>
        </p:txBody>
      </p:sp>
      <p:sp>
        <p:nvSpPr>
          <p:cNvPr id="69638" name="Line 9"/>
          <p:cNvSpPr>
            <a:spLocks noChangeShapeType="1"/>
          </p:cNvSpPr>
          <p:nvPr/>
        </p:nvSpPr>
        <p:spPr bwMode="auto">
          <a:xfrm flipV="1">
            <a:off x="1960563" y="4443413"/>
            <a:ext cx="58737" cy="184150"/>
          </a:xfrm>
          <a:prstGeom prst="line">
            <a:avLst/>
          </a:prstGeom>
          <a:noFill/>
          <a:ln w="38160">
            <a:solidFill>
              <a:srgbClr val="000000"/>
            </a:solidFill>
            <a:miter lim="800000"/>
            <a:headEnd/>
            <a:tailEnd/>
          </a:ln>
        </p:spPr>
        <p:txBody>
          <a:bodyPr lIns="64291" tIns="32146" rIns="64291" bIns="32146"/>
          <a:lstStyle/>
          <a:p>
            <a:endParaRPr lang="en-US"/>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473075" y="3086100"/>
            <a:ext cx="176213" cy="1414463"/>
          </a:xfrm>
          <a:prstGeom prst="rect">
            <a:avLst/>
          </a:prstGeom>
          <a:solidFill>
            <a:srgbClr val="3333CC"/>
          </a:solidFill>
          <a:ln w="9525">
            <a:noFill/>
            <a:round/>
            <a:headEnd/>
            <a:tailEnd/>
          </a:ln>
        </p:spPr>
        <p:txBody>
          <a:bodyPr wrap="none" lIns="64291" tIns="32146" rIns="64291" bIns="32146" anchor="ctr"/>
          <a:lstStyle/>
          <a:p>
            <a:endParaRPr lang="en-US"/>
          </a:p>
        </p:txBody>
      </p:sp>
      <p:sp>
        <p:nvSpPr>
          <p:cNvPr id="70659" name="AutoShape 3"/>
          <p:cNvSpPr>
            <a:spLocks noChangeArrowheads="1"/>
          </p:cNvSpPr>
          <p:nvPr/>
        </p:nvSpPr>
        <p:spPr bwMode="auto">
          <a:xfrm>
            <a:off x="473075" y="4491038"/>
            <a:ext cx="176213" cy="1114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3333CC"/>
          </a:solidFill>
          <a:ln w="9525">
            <a:noFill/>
            <a:round/>
            <a:headEnd/>
            <a:tailEnd/>
          </a:ln>
        </p:spPr>
        <p:txBody>
          <a:bodyPr wrap="none" lIns="64291" tIns="32146" rIns="64291" bIns="32146" anchor="ctr"/>
          <a:lstStyle/>
          <a:p>
            <a:endParaRPr lang="en-US"/>
          </a:p>
        </p:txBody>
      </p:sp>
      <p:sp>
        <p:nvSpPr>
          <p:cNvPr id="70660" name="Oval 4"/>
          <p:cNvSpPr>
            <a:spLocks noChangeArrowheads="1"/>
          </p:cNvSpPr>
          <p:nvPr/>
        </p:nvSpPr>
        <p:spPr bwMode="auto">
          <a:xfrm>
            <a:off x="292100" y="2362200"/>
            <a:ext cx="533400" cy="838200"/>
          </a:xfrm>
          <a:prstGeom prst="ellipse">
            <a:avLst/>
          </a:prstGeom>
          <a:solidFill>
            <a:srgbClr val="E4E4E4"/>
          </a:solidFill>
          <a:ln w="9525">
            <a:noFill/>
            <a:round/>
            <a:headEnd/>
            <a:tailEnd/>
          </a:ln>
        </p:spPr>
        <p:txBody>
          <a:bodyPr wrap="none" lIns="64291" tIns="32146" rIns="64291" bIns="32146" anchor="ctr"/>
          <a:lstStyle/>
          <a:p>
            <a:endParaRPr lang="en-US"/>
          </a:p>
        </p:txBody>
      </p:sp>
      <p:sp>
        <p:nvSpPr>
          <p:cNvPr id="70661" name="Rectangle 5"/>
          <p:cNvSpPr>
            <a:spLocks noChangeArrowheads="1"/>
          </p:cNvSpPr>
          <p:nvPr/>
        </p:nvSpPr>
        <p:spPr bwMode="auto">
          <a:xfrm>
            <a:off x="249238" y="4625975"/>
            <a:ext cx="1711325" cy="1876425"/>
          </a:xfrm>
          <a:prstGeom prst="rect">
            <a:avLst/>
          </a:prstGeom>
          <a:solidFill>
            <a:srgbClr val="3333CC"/>
          </a:solidFill>
          <a:ln w="38160">
            <a:solidFill>
              <a:srgbClr val="000000"/>
            </a:solidFill>
            <a:miter lim="800000"/>
            <a:headEnd/>
            <a:tailEnd/>
          </a:ln>
        </p:spPr>
        <p:txBody>
          <a:bodyPr wrap="none" lIns="64291" tIns="32146" rIns="64291" bIns="32146" anchor="ctr"/>
          <a:lstStyle/>
          <a:p>
            <a:endParaRPr lang="en-US"/>
          </a:p>
        </p:txBody>
      </p:sp>
      <p:sp>
        <p:nvSpPr>
          <p:cNvPr id="70662" name="Line 6"/>
          <p:cNvSpPr>
            <a:spLocks noChangeShapeType="1"/>
          </p:cNvSpPr>
          <p:nvPr/>
        </p:nvSpPr>
        <p:spPr bwMode="auto">
          <a:xfrm flipH="1" flipV="1">
            <a:off x="188913" y="4443413"/>
            <a:ext cx="61912" cy="184150"/>
          </a:xfrm>
          <a:prstGeom prst="line">
            <a:avLst/>
          </a:prstGeom>
          <a:noFill/>
          <a:ln w="38160">
            <a:solidFill>
              <a:srgbClr val="000000"/>
            </a:solidFill>
            <a:miter lim="800000"/>
            <a:headEnd/>
            <a:tailEnd/>
          </a:ln>
        </p:spPr>
        <p:txBody>
          <a:bodyPr lIns="64291" tIns="32146" rIns="64291" bIns="32146"/>
          <a:lstStyle/>
          <a:p>
            <a:endParaRPr lang="en-US"/>
          </a:p>
        </p:txBody>
      </p:sp>
      <p:sp>
        <p:nvSpPr>
          <p:cNvPr id="70663" name="Line 7"/>
          <p:cNvSpPr>
            <a:spLocks noChangeShapeType="1"/>
          </p:cNvSpPr>
          <p:nvPr/>
        </p:nvSpPr>
        <p:spPr bwMode="auto">
          <a:xfrm flipV="1">
            <a:off x="1960563" y="4443413"/>
            <a:ext cx="58737" cy="184150"/>
          </a:xfrm>
          <a:prstGeom prst="line">
            <a:avLst/>
          </a:prstGeom>
          <a:noFill/>
          <a:ln w="38160">
            <a:solidFill>
              <a:srgbClr val="000000"/>
            </a:solidFill>
            <a:miter lim="800000"/>
            <a:headEnd/>
            <a:tailEnd/>
          </a:ln>
        </p:spPr>
        <p:txBody>
          <a:bodyPr lIns="64291" tIns="32146" rIns="64291" bIns="32146"/>
          <a:lstStyle/>
          <a:p>
            <a:endParaRPr lang="en-US"/>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rot="-3420000">
            <a:off x="3150394" y="1275557"/>
            <a:ext cx="177800" cy="1414462"/>
          </a:xfrm>
          <a:prstGeom prst="rect">
            <a:avLst/>
          </a:prstGeom>
          <a:solidFill>
            <a:srgbClr val="3333CC"/>
          </a:solidFill>
          <a:ln w="9525">
            <a:noFill/>
            <a:round/>
            <a:headEnd/>
            <a:tailEnd/>
          </a:ln>
        </p:spPr>
        <p:txBody>
          <a:bodyPr wrap="none" lIns="64291" tIns="32146" rIns="64291" bIns="32146" anchor="ctr"/>
          <a:lstStyle/>
          <a:p>
            <a:endParaRPr lang="en-US"/>
          </a:p>
        </p:txBody>
      </p:sp>
      <p:sp>
        <p:nvSpPr>
          <p:cNvPr id="71683" name="AutoShape 3"/>
          <p:cNvSpPr>
            <a:spLocks noChangeArrowheads="1"/>
          </p:cNvSpPr>
          <p:nvPr/>
        </p:nvSpPr>
        <p:spPr bwMode="auto">
          <a:xfrm rot="-3420000">
            <a:off x="4199731" y="2112169"/>
            <a:ext cx="176213" cy="1114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3333CC"/>
          </a:solidFill>
          <a:ln w="9525">
            <a:noFill/>
            <a:round/>
            <a:headEnd/>
            <a:tailEnd/>
          </a:ln>
        </p:spPr>
        <p:txBody>
          <a:bodyPr wrap="none" lIns="64291" tIns="32146" rIns="64291" bIns="32146" anchor="ctr"/>
          <a:lstStyle/>
          <a:p>
            <a:endParaRPr lang="en-US"/>
          </a:p>
        </p:txBody>
      </p:sp>
      <p:sp>
        <p:nvSpPr>
          <p:cNvPr id="71684" name="Oval 4"/>
          <p:cNvSpPr>
            <a:spLocks noChangeArrowheads="1"/>
          </p:cNvSpPr>
          <p:nvPr/>
        </p:nvSpPr>
        <p:spPr bwMode="auto">
          <a:xfrm rot="-3420000">
            <a:off x="2177256" y="1024732"/>
            <a:ext cx="534987" cy="838200"/>
          </a:xfrm>
          <a:prstGeom prst="ellipse">
            <a:avLst/>
          </a:prstGeom>
          <a:solidFill>
            <a:srgbClr val="E4E4E4"/>
          </a:solidFill>
          <a:ln w="9525">
            <a:noFill/>
            <a:round/>
            <a:headEnd/>
            <a:tailEnd/>
          </a:ln>
        </p:spPr>
        <p:txBody>
          <a:bodyPr wrap="none" lIns="64291" tIns="32146" rIns="64291" bIns="32146" anchor="ctr"/>
          <a:lstStyle/>
          <a:p>
            <a:endParaRPr lang="en-US"/>
          </a:p>
        </p:txBody>
      </p:sp>
      <p:grpSp>
        <p:nvGrpSpPr>
          <p:cNvPr id="71685" name="Group 5"/>
          <p:cNvGrpSpPr>
            <a:grpSpLocks/>
          </p:cNvGrpSpPr>
          <p:nvPr/>
        </p:nvGrpSpPr>
        <p:grpSpPr bwMode="auto">
          <a:xfrm>
            <a:off x="3911600" y="2119313"/>
            <a:ext cx="2789238" cy="2397125"/>
            <a:chOff x="2094" y="613"/>
            <a:chExt cx="1757" cy="1510"/>
          </a:xfrm>
        </p:grpSpPr>
        <p:sp>
          <p:nvSpPr>
            <p:cNvPr id="71690" name="Rectangle 6"/>
            <p:cNvSpPr>
              <a:spLocks noChangeArrowheads="1"/>
            </p:cNvSpPr>
            <p:nvPr/>
          </p:nvSpPr>
          <p:spPr bwMode="auto">
            <a:xfrm rot="1740000">
              <a:off x="2217" y="920"/>
              <a:ext cx="1511" cy="895"/>
            </a:xfrm>
            <a:prstGeom prst="rect">
              <a:avLst/>
            </a:prstGeom>
            <a:noFill/>
            <a:ln w="9360">
              <a:solidFill>
                <a:srgbClr val="000000"/>
              </a:solidFill>
              <a:miter lim="800000"/>
              <a:headEnd/>
              <a:tailEnd/>
            </a:ln>
          </p:spPr>
          <p:txBody>
            <a:bodyPr wrap="none" anchor="ctr"/>
            <a:lstStyle/>
            <a:p>
              <a:endParaRPr lang="en-US"/>
            </a:p>
          </p:txBody>
        </p:sp>
        <p:sp>
          <p:nvSpPr>
            <p:cNvPr id="71691" name="Rectangle 7"/>
            <p:cNvSpPr>
              <a:spLocks noChangeArrowheads="1"/>
            </p:cNvSpPr>
            <p:nvPr/>
          </p:nvSpPr>
          <p:spPr bwMode="auto">
            <a:xfrm rot="1740000">
              <a:off x="2402" y="967"/>
              <a:ext cx="1315" cy="895"/>
            </a:xfrm>
            <a:prstGeom prst="rect">
              <a:avLst/>
            </a:prstGeom>
            <a:noFill/>
            <a:ln w="9360">
              <a:solidFill>
                <a:srgbClr val="000000"/>
              </a:solidFill>
              <a:miter lim="800000"/>
              <a:headEnd/>
              <a:tailEnd/>
            </a:ln>
          </p:spPr>
          <p:txBody>
            <a:bodyPr wrap="none" anchor="ctr"/>
            <a:lstStyle/>
            <a:p>
              <a:endParaRPr lang="en-US"/>
            </a:p>
          </p:txBody>
        </p:sp>
        <p:sp>
          <p:nvSpPr>
            <p:cNvPr id="71692" name="Rectangle 8"/>
            <p:cNvSpPr>
              <a:spLocks noChangeArrowheads="1"/>
            </p:cNvSpPr>
            <p:nvPr/>
          </p:nvSpPr>
          <p:spPr bwMode="auto">
            <a:xfrm rot="1740000">
              <a:off x="2427" y="983"/>
              <a:ext cx="1256" cy="851"/>
            </a:xfrm>
            <a:prstGeom prst="rect">
              <a:avLst/>
            </a:prstGeom>
            <a:solidFill>
              <a:srgbClr val="FFB76F"/>
            </a:solidFill>
            <a:ln w="9525">
              <a:noFill/>
              <a:round/>
              <a:headEnd/>
              <a:tailEnd/>
            </a:ln>
          </p:spPr>
          <p:txBody>
            <a:bodyPr wrap="none" anchor="ctr"/>
            <a:lstStyle/>
            <a:p>
              <a:endParaRPr lang="en-US"/>
            </a:p>
          </p:txBody>
        </p:sp>
        <p:sp>
          <p:nvSpPr>
            <p:cNvPr id="71693" name="Line 9"/>
            <p:cNvSpPr>
              <a:spLocks noChangeShapeType="1"/>
            </p:cNvSpPr>
            <p:nvPr/>
          </p:nvSpPr>
          <p:spPr bwMode="auto">
            <a:xfrm flipH="1">
              <a:off x="3165" y="1048"/>
              <a:ext cx="92" cy="178"/>
            </a:xfrm>
            <a:prstGeom prst="line">
              <a:avLst/>
            </a:prstGeom>
            <a:noFill/>
            <a:ln w="57240">
              <a:solidFill>
                <a:srgbClr val="000000"/>
              </a:solidFill>
              <a:miter lim="800000"/>
              <a:headEnd/>
              <a:tailEnd/>
            </a:ln>
          </p:spPr>
          <p:txBody>
            <a:bodyPr/>
            <a:lstStyle/>
            <a:p>
              <a:endParaRPr lang="en-US"/>
            </a:p>
          </p:txBody>
        </p:sp>
        <p:sp>
          <p:nvSpPr>
            <p:cNvPr id="71694" name="Line 10"/>
            <p:cNvSpPr>
              <a:spLocks noChangeShapeType="1"/>
            </p:cNvSpPr>
            <p:nvPr/>
          </p:nvSpPr>
          <p:spPr bwMode="auto">
            <a:xfrm flipH="1">
              <a:off x="3026" y="1283"/>
              <a:ext cx="92" cy="178"/>
            </a:xfrm>
            <a:prstGeom prst="line">
              <a:avLst/>
            </a:prstGeom>
            <a:noFill/>
            <a:ln w="57240">
              <a:solidFill>
                <a:srgbClr val="000000"/>
              </a:solidFill>
              <a:miter lim="800000"/>
              <a:headEnd/>
              <a:tailEnd/>
            </a:ln>
          </p:spPr>
          <p:txBody>
            <a:bodyPr/>
            <a:lstStyle/>
            <a:p>
              <a:endParaRPr lang="en-US"/>
            </a:p>
          </p:txBody>
        </p:sp>
        <p:sp>
          <p:nvSpPr>
            <p:cNvPr id="71695" name="Line 11"/>
            <p:cNvSpPr>
              <a:spLocks noChangeShapeType="1"/>
            </p:cNvSpPr>
            <p:nvPr/>
          </p:nvSpPr>
          <p:spPr bwMode="auto">
            <a:xfrm flipH="1">
              <a:off x="2889" y="1567"/>
              <a:ext cx="92" cy="178"/>
            </a:xfrm>
            <a:prstGeom prst="line">
              <a:avLst/>
            </a:prstGeom>
            <a:noFill/>
            <a:ln w="57240">
              <a:solidFill>
                <a:srgbClr val="000000"/>
              </a:solidFill>
              <a:miter lim="800000"/>
              <a:headEnd/>
              <a:tailEnd/>
            </a:ln>
          </p:spPr>
          <p:txBody>
            <a:bodyPr/>
            <a:lstStyle/>
            <a:p>
              <a:endParaRPr lang="en-US"/>
            </a:p>
          </p:txBody>
        </p:sp>
        <p:sp>
          <p:nvSpPr>
            <p:cNvPr id="71696" name="Oval 12"/>
            <p:cNvSpPr>
              <a:spLocks noChangeArrowheads="1"/>
            </p:cNvSpPr>
            <p:nvPr/>
          </p:nvSpPr>
          <p:spPr bwMode="auto">
            <a:xfrm rot="1740000">
              <a:off x="3115" y="1004"/>
              <a:ext cx="55" cy="89"/>
            </a:xfrm>
            <a:prstGeom prst="ellipse">
              <a:avLst/>
            </a:prstGeom>
            <a:solidFill>
              <a:srgbClr val="CC6600"/>
            </a:solidFill>
            <a:ln w="9525">
              <a:noFill/>
              <a:round/>
              <a:headEnd/>
              <a:tailEnd/>
            </a:ln>
          </p:spPr>
          <p:txBody>
            <a:bodyPr wrap="none" anchor="ctr"/>
            <a:lstStyle/>
            <a:p>
              <a:endParaRPr lang="en-US"/>
            </a:p>
          </p:txBody>
        </p:sp>
        <p:sp>
          <p:nvSpPr>
            <p:cNvPr id="71697" name="Oval 13"/>
            <p:cNvSpPr>
              <a:spLocks noChangeArrowheads="1"/>
            </p:cNvSpPr>
            <p:nvPr/>
          </p:nvSpPr>
          <p:spPr bwMode="auto">
            <a:xfrm rot="1740000">
              <a:off x="3011" y="1088"/>
              <a:ext cx="55" cy="89"/>
            </a:xfrm>
            <a:prstGeom prst="ellipse">
              <a:avLst/>
            </a:prstGeom>
            <a:solidFill>
              <a:srgbClr val="CC6600"/>
            </a:solidFill>
            <a:ln w="9525">
              <a:noFill/>
              <a:round/>
              <a:headEnd/>
              <a:tailEnd/>
            </a:ln>
          </p:spPr>
          <p:txBody>
            <a:bodyPr wrap="none" anchor="ctr"/>
            <a:lstStyle/>
            <a:p>
              <a:endParaRPr lang="en-US"/>
            </a:p>
          </p:txBody>
        </p:sp>
        <p:sp>
          <p:nvSpPr>
            <p:cNvPr id="71698" name="Oval 14"/>
            <p:cNvSpPr>
              <a:spLocks noChangeArrowheads="1"/>
            </p:cNvSpPr>
            <p:nvPr/>
          </p:nvSpPr>
          <p:spPr bwMode="auto">
            <a:xfrm rot="1740000">
              <a:off x="3073" y="1162"/>
              <a:ext cx="55" cy="89"/>
            </a:xfrm>
            <a:prstGeom prst="ellipse">
              <a:avLst/>
            </a:prstGeom>
            <a:solidFill>
              <a:srgbClr val="CC6600"/>
            </a:solidFill>
            <a:ln w="9525">
              <a:noFill/>
              <a:round/>
              <a:headEnd/>
              <a:tailEnd/>
            </a:ln>
          </p:spPr>
          <p:txBody>
            <a:bodyPr wrap="none" anchor="ctr"/>
            <a:lstStyle/>
            <a:p>
              <a:endParaRPr lang="en-US"/>
            </a:p>
          </p:txBody>
        </p:sp>
        <p:sp>
          <p:nvSpPr>
            <p:cNvPr id="71699" name="Oval 15"/>
            <p:cNvSpPr>
              <a:spLocks noChangeArrowheads="1"/>
            </p:cNvSpPr>
            <p:nvPr/>
          </p:nvSpPr>
          <p:spPr bwMode="auto">
            <a:xfrm rot="1740000">
              <a:off x="2934" y="1254"/>
              <a:ext cx="55" cy="89"/>
            </a:xfrm>
            <a:prstGeom prst="ellipse">
              <a:avLst/>
            </a:prstGeom>
            <a:solidFill>
              <a:srgbClr val="CC6600"/>
            </a:solidFill>
            <a:ln w="9525">
              <a:noFill/>
              <a:round/>
              <a:headEnd/>
              <a:tailEnd/>
            </a:ln>
          </p:spPr>
          <p:txBody>
            <a:bodyPr wrap="none" anchor="ctr"/>
            <a:lstStyle/>
            <a:p>
              <a:endParaRPr lang="en-US"/>
            </a:p>
          </p:txBody>
        </p:sp>
        <p:sp>
          <p:nvSpPr>
            <p:cNvPr id="71700" name="Oval 16"/>
            <p:cNvSpPr>
              <a:spLocks noChangeArrowheads="1"/>
            </p:cNvSpPr>
            <p:nvPr/>
          </p:nvSpPr>
          <p:spPr bwMode="auto">
            <a:xfrm rot="1740000">
              <a:off x="2873" y="1474"/>
              <a:ext cx="55" cy="89"/>
            </a:xfrm>
            <a:prstGeom prst="ellipse">
              <a:avLst/>
            </a:prstGeom>
            <a:solidFill>
              <a:srgbClr val="CC6600"/>
            </a:solidFill>
            <a:ln w="9525">
              <a:noFill/>
              <a:round/>
              <a:headEnd/>
              <a:tailEnd/>
            </a:ln>
          </p:spPr>
          <p:txBody>
            <a:bodyPr wrap="none" anchor="ctr"/>
            <a:lstStyle/>
            <a:p>
              <a:endParaRPr lang="en-US"/>
            </a:p>
          </p:txBody>
        </p:sp>
        <p:grpSp>
          <p:nvGrpSpPr>
            <p:cNvPr id="71701" name="Group 17"/>
            <p:cNvGrpSpPr>
              <a:grpSpLocks/>
            </p:cNvGrpSpPr>
            <p:nvPr/>
          </p:nvGrpSpPr>
          <p:grpSpPr bwMode="auto">
            <a:xfrm>
              <a:off x="2802" y="1291"/>
              <a:ext cx="259" cy="477"/>
              <a:chOff x="2802" y="1291"/>
              <a:chExt cx="259" cy="477"/>
            </a:xfrm>
          </p:grpSpPr>
          <p:sp>
            <p:nvSpPr>
              <p:cNvPr id="71702" name="Oval 18"/>
              <p:cNvSpPr>
                <a:spLocks noChangeArrowheads="1"/>
              </p:cNvSpPr>
              <p:nvPr/>
            </p:nvSpPr>
            <p:spPr bwMode="auto">
              <a:xfrm rot="1740000" flipV="1">
                <a:off x="2988" y="1299"/>
                <a:ext cx="55" cy="89"/>
              </a:xfrm>
              <a:prstGeom prst="ellipse">
                <a:avLst/>
              </a:prstGeom>
              <a:solidFill>
                <a:srgbClr val="CC6600"/>
              </a:solidFill>
              <a:ln w="9525">
                <a:noFill/>
                <a:round/>
                <a:headEnd/>
                <a:tailEnd/>
              </a:ln>
            </p:spPr>
            <p:txBody>
              <a:bodyPr wrap="none" anchor="ctr"/>
              <a:lstStyle/>
              <a:p>
                <a:endParaRPr lang="en-US"/>
              </a:p>
            </p:txBody>
          </p:sp>
          <p:sp>
            <p:nvSpPr>
              <p:cNvPr id="71703" name="Oval 19"/>
              <p:cNvSpPr>
                <a:spLocks noChangeArrowheads="1"/>
              </p:cNvSpPr>
              <p:nvPr/>
            </p:nvSpPr>
            <p:spPr bwMode="auto">
              <a:xfrm rot="1740000" flipV="1">
                <a:off x="2884" y="1383"/>
                <a:ext cx="55" cy="89"/>
              </a:xfrm>
              <a:prstGeom prst="ellipse">
                <a:avLst/>
              </a:prstGeom>
              <a:solidFill>
                <a:srgbClr val="CC6600"/>
              </a:solidFill>
              <a:ln w="9525">
                <a:noFill/>
                <a:round/>
                <a:headEnd/>
                <a:tailEnd/>
              </a:ln>
            </p:spPr>
            <p:txBody>
              <a:bodyPr wrap="none" anchor="ctr"/>
              <a:lstStyle/>
              <a:p>
                <a:endParaRPr lang="en-US"/>
              </a:p>
            </p:txBody>
          </p:sp>
          <p:sp>
            <p:nvSpPr>
              <p:cNvPr id="71704" name="Oval 20"/>
              <p:cNvSpPr>
                <a:spLocks noChangeArrowheads="1"/>
              </p:cNvSpPr>
              <p:nvPr/>
            </p:nvSpPr>
            <p:spPr bwMode="auto">
              <a:xfrm rot="1740000" flipV="1">
                <a:off x="2946" y="1457"/>
                <a:ext cx="55" cy="89"/>
              </a:xfrm>
              <a:prstGeom prst="ellipse">
                <a:avLst/>
              </a:prstGeom>
              <a:solidFill>
                <a:srgbClr val="CC6600"/>
              </a:solidFill>
              <a:ln w="9525">
                <a:noFill/>
                <a:round/>
                <a:headEnd/>
                <a:tailEnd/>
              </a:ln>
            </p:spPr>
            <p:txBody>
              <a:bodyPr wrap="none" anchor="ctr"/>
              <a:lstStyle/>
              <a:p>
                <a:endParaRPr lang="en-US"/>
              </a:p>
            </p:txBody>
          </p:sp>
          <p:sp>
            <p:nvSpPr>
              <p:cNvPr id="71705" name="Oval 21"/>
              <p:cNvSpPr>
                <a:spLocks noChangeArrowheads="1"/>
              </p:cNvSpPr>
              <p:nvPr/>
            </p:nvSpPr>
            <p:spPr bwMode="auto">
              <a:xfrm rot="1740000" flipV="1">
                <a:off x="2820" y="1556"/>
                <a:ext cx="55" cy="89"/>
              </a:xfrm>
              <a:prstGeom prst="ellipse">
                <a:avLst/>
              </a:prstGeom>
              <a:solidFill>
                <a:srgbClr val="CC6600"/>
              </a:solidFill>
              <a:ln w="9525">
                <a:noFill/>
                <a:round/>
                <a:headEnd/>
                <a:tailEnd/>
              </a:ln>
            </p:spPr>
            <p:txBody>
              <a:bodyPr wrap="none" anchor="ctr"/>
              <a:lstStyle/>
              <a:p>
                <a:endParaRPr lang="en-US"/>
              </a:p>
            </p:txBody>
          </p:sp>
          <p:sp>
            <p:nvSpPr>
              <p:cNvPr id="71706" name="Oval 22"/>
              <p:cNvSpPr>
                <a:spLocks noChangeArrowheads="1"/>
              </p:cNvSpPr>
              <p:nvPr/>
            </p:nvSpPr>
            <p:spPr bwMode="auto">
              <a:xfrm rot="1740000" flipV="1">
                <a:off x="2837" y="1671"/>
                <a:ext cx="55" cy="89"/>
              </a:xfrm>
              <a:prstGeom prst="ellipse">
                <a:avLst/>
              </a:prstGeom>
              <a:solidFill>
                <a:srgbClr val="CC6600"/>
              </a:solidFill>
              <a:ln w="9525">
                <a:noFill/>
                <a:round/>
                <a:headEnd/>
                <a:tailEnd/>
              </a:ln>
            </p:spPr>
            <p:txBody>
              <a:bodyPr wrap="none" anchor="ctr"/>
              <a:lstStyle/>
              <a:p>
                <a:endParaRPr lang="en-US"/>
              </a:p>
            </p:txBody>
          </p:sp>
        </p:grpSp>
      </p:grpSp>
      <p:sp>
        <p:nvSpPr>
          <p:cNvPr id="71686" name="Rectangle 23"/>
          <p:cNvSpPr>
            <a:spLocks noChangeArrowheads="1"/>
          </p:cNvSpPr>
          <p:nvPr/>
        </p:nvSpPr>
        <p:spPr bwMode="auto">
          <a:xfrm>
            <a:off x="249238" y="4625975"/>
            <a:ext cx="1711325" cy="1876425"/>
          </a:xfrm>
          <a:prstGeom prst="rect">
            <a:avLst/>
          </a:prstGeom>
          <a:solidFill>
            <a:srgbClr val="3333CC"/>
          </a:solidFill>
          <a:ln w="38160">
            <a:solidFill>
              <a:srgbClr val="000000"/>
            </a:solidFill>
            <a:miter lim="800000"/>
            <a:headEnd/>
            <a:tailEnd/>
          </a:ln>
        </p:spPr>
        <p:txBody>
          <a:bodyPr wrap="none" lIns="64291" tIns="32146" rIns="64291" bIns="32146" anchor="ctr"/>
          <a:lstStyle/>
          <a:p>
            <a:endParaRPr lang="en-US"/>
          </a:p>
        </p:txBody>
      </p:sp>
      <p:sp>
        <p:nvSpPr>
          <p:cNvPr id="71687" name="Line 24"/>
          <p:cNvSpPr>
            <a:spLocks noChangeShapeType="1"/>
          </p:cNvSpPr>
          <p:nvPr/>
        </p:nvSpPr>
        <p:spPr bwMode="auto">
          <a:xfrm flipH="1" flipV="1">
            <a:off x="188913" y="4443413"/>
            <a:ext cx="61912" cy="184150"/>
          </a:xfrm>
          <a:prstGeom prst="line">
            <a:avLst/>
          </a:prstGeom>
          <a:noFill/>
          <a:ln w="38160">
            <a:solidFill>
              <a:srgbClr val="000000"/>
            </a:solidFill>
            <a:miter lim="800000"/>
            <a:headEnd/>
            <a:tailEnd/>
          </a:ln>
        </p:spPr>
        <p:txBody>
          <a:bodyPr lIns="64291" tIns="32146" rIns="64291" bIns="32146"/>
          <a:lstStyle/>
          <a:p>
            <a:endParaRPr lang="en-US"/>
          </a:p>
        </p:txBody>
      </p:sp>
      <p:sp>
        <p:nvSpPr>
          <p:cNvPr id="71688" name="Line 25"/>
          <p:cNvSpPr>
            <a:spLocks noChangeShapeType="1"/>
          </p:cNvSpPr>
          <p:nvPr/>
        </p:nvSpPr>
        <p:spPr bwMode="auto">
          <a:xfrm flipV="1">
            <a:off x="1960563" y="4443413"/>
            <a:ext cx="58737" cy="184150"/>
          </a:xfrm>
          <a:prstGeom prst="line">
            <a:avLst/>
          </a:prstGeom>
          <a:noFill/>
          <a:ln w="38160">
            <a:solidFill>
              <a:srgbClr val="000000"/>
            </a:solidFill>
            <a:miter lim="800000"/>
            <a:headEnd/>
            <a:tailEnd/>
          </a:ln>
        </p:spPr>
        <p:txBody>
          <a:bodyPr lIns="64291" tIns="32146" rIns="64291" bIns="32146"/>
          <a:lstStyle/>
          <a:p>
            <a:endParaRPr lang="en-US"/>
          </a:p>
        </p:txBody>
      </p:sp>
      <p:sp>
        <p:nvSpPr>
          <p:cNvPr id="71689" name="TextBox 26"/>
          <p:cNvSpPr txBox="1">
            <a:spLocks noChangeArrowheads="1"/>
          </p:cNvSpPr>
          <p:nvPr/>
        </p:nvSpPr>
        <p:spPr bwMode="auto">
          <a:xfrm rot="-3485553">
            <a:off x="5225256" y="3024982"/>
            <a:ext cx="1831975" cy="455612"/>
          </a:xfrm>
          <a:prstGeom prst="rect">
            <a:avLst/>
          </a:prstGeom>
          <a:noFill/>
          <a:ln w="9525">
            <a:noFill/>
            <a:miter lim="800000"/>
            <a:headEnd/>
            <a:tailEnd/>
          </a:ln>
        </p:spPr>
        <p:txBody>
          <a:bodyPr lIns="64291" tIns="32146" rIns="64291" bIns="32146">
            <a:spAutoFit/>
          </a:bodyPr>
          <a:lstStyle/>
          <a:p>
            <a:r>
              <a:rPr lang="en-US" sz="2500" b="1">
                <a:latin typeface="Times New Roman" pitchFamily="18" charset="0"/>
                <a:cs typeface="Times New Roman" pitchFamily="18" charset="0"/>
              </a:rPr>
              <a:t>Stock</a:t>
            </a:r>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1163638" y="1897063"/>
            <a:ext cx="531812" cy="3241675"/>
            <a:chOff x="200" y="0"/>
            <a:chExt cx="335" cy="2042"/>
          </a:xfrm>
        </p:grpSpPr>
        <p:sp>
          <p:nvSpPr>
            <p:cNvPr id="72711" name="Oval 3"/>
            <p:cNvSpPr>
              <a:spLocks noChangeArrowheads="1"/>
            </p:cNvSpPr>
            <p:nvPr/>
          </p:nvSpPr>
          <p:spPr bwMode="auto">
            <a:xfrm>
              <a:off x="200" y="0"/>
              <a:ext cx="335" cy="527"/>
            </a:xfrm>
            <a:prstGeom prst="ellipse">
              <a:avLst/>
            </a:prstGeom>
            <a:solidFill>
              <a:srgbClr val="E4E4E4"/>
            </a:solidFill>
            <a:ln w="9525">
              <a:solidFill>
                <a:schemeClr val="accent1"/>
              </a:solidFill>
              <a:round/>
              <a:headEnd/>
              <a:tailEnd/>
            </a:ln>
          </p:spPr>
          <p:txBody>
            <a:bodyPr wrap="none" anchor="ctr"/>
            <a:lstStyle/>
            <a:p>
              <a:endParaRPr lang="en-US"/>
            </a:p>
          </p:txBody>
        </p:sp>
        <p:sp>
          <p:nvSpPr>
            <p:cNvPr id="72712" name="Rectangle 4"/>
            <p:cNvSpPr>
              <a:spLocks noChangeArrowheads="1"/>
            </p:cNvSpPr>
            <p:nvPr/>
          </p:nvSpPr>
          <p:spPr bwMode="auto">
            <a:xfrm>
              <a:off x="314" y="456"/>
              <a:ext cx="110" cy="890"/>
            </a:xfrm>
            <a:prstGeom prst="rect">
              <a:avLst/>
            </a:prstGeom>
            <a:solidFill>
              <a:srgbClr val="E4E4E4"/>
            </a:solidFill>
            <a:ln w="9525">
              <a:solidFill>
                <a:schemeClr val="accent1"/>
              </a:solidFill>
              <a:round/>
              <a:headEnd/>
              <a:tailEnd/>
            </a:ln>
          </p:spPr>
          <p:txBody>
            <a:bodyPr wrap="none" anchor="ctr"/>
            <a:lstStyle/>
            <a:p>
              <a:endParaRPr lang="en-US"/>
            </a:p>
          </p:txBody>
        </p:sp>
        <p:sp>
          <p:nvSpPr>
            <p:cNvPr id="72713" name="AutoShape 5"/>
            <p:cNvSpPr>
              <a:spLocks noChangeArrowheads="1"/>
            </p:cNvSpPr>
            <p:nvPr/>
          </p:nvSpPr>
          <p:spPr bwMode="auto">
            <a:xfrm>
              <a:off x="314" y="1341"/>
              <a:ext cx="110" cy="70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6 w 21600"/>
                <a:gd name="T13" fmla="*/ 4499 h 21600"/>
                <a:gd name="T14" fmla="*/ 17084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E4E4E4"/>
            </a:solidFill>
            <a:ln w="9525">
              <a:solidFill>
                <a:schemeClr val="accent1"/>
              </a:solidFill>
              <a:round/>
              <a:headEnd/>
              <a:tailEnd/>
            </a:ln>
          </p:spPr>
          <p:txBody>
            <a:bodyPr wrap="none" anchor="ctr"/>
            <a:lstStyle/>
            <a:p>
              <a:endParaRPr lang="en-US"/>
            </a:p>
          </p:txBody>
        </p:sp>
      </p:grpSp>
      <p:sp>
        <p:nvSpPr>
          <p:cNvPr id="223238" name="Text Box 6"/>
          <p:cNvSpPr txBox="1">
            <a:spLocks noChangeArrowheads="1"/>
          </p:cNvSpPr>
          <p:nvPr/>
        </p:nvSpPr>
        <p:spPr bwMode="auto">
          <a:xfrm>
            <a:off x="4178300" y="1485900"/>
            <a:ext cx="3746500" cy="771525"/>
          </a:xfrm>
          <a:prstGeom prst="rect">
            <a:avLst/>
          </a:prstGeom>
          <a:noFill/>
          <a:ln>
            <a:noFill/>
          </a:ln>
          <a:effectLst/>
          <a:extLst>
            <a:ext uri="{909E8E84-426E-40DD-AFC4-6F175D3DCCD1}"/>
            <a:ext uri="{91240B29-F687-4F45-9708-019B960494DF}"/>
            <a:ext uri="{AF507438-7753-43E0-B8FC-AC1667EBCBE1}"/>
          </a:extLst>
        </p:spPr>
        <p:txBody>
          <a:bodyPr lIns="89995" tIns="46798" rIns="89995" bIns="46798">
            <a:spAutoFit/>
          </a:bodyPr>
          <a:lstStyle>
            <a:lvl1pPr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1pPr>
            <a:lvl2pPr marL="1057275" indent="-406400"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2pPr>
            <a:lvl3pPr marL="1625600"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3pPr>
            <a:lvl4pPr marL="2276475"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4pPr>
            <a:lvl5pPr marL="2925763"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5pPr>
            <a:lvl6pPr marL="33829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6pPr>
            <a:lvl7pPr marL="38401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7pPr>
            <a:lvl8pPr marL="42973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8pPr>
            <a:lvl9pPr marL="47545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9pPr>
          </a:lstStyle>
          <a:p>
            <a:pPr algn="ctr">
              <a:spcBef>
                <a:spcPts val="2751"/>
              </a:spcBef>
              <a:buSzPct val="100000"/>
              <a:defRPr/>
            </a:pPr>
            <a:r>
              <a:rPr lang="en-US" sz="4400" b="1" dirty="0" smtClean="0">
                <a:solidFill>
                  <a:srgbClr val="000000"/>
                </a:solidFill>
                <a:effectLst>
                  <a:outerShdw blurRad="38100" dist="38100" dir="2700000" algn="tl">
                    <a:srgbClr val="C0C0C0"/>
                  </a:outerShdw>
                </a:effectLst>
                <a:latin typeface="Times New Roman" pitchFamily="18" charset="0"/>
                <a:sym typeface="Gill Sans" charset="0"/>
              </a:rPr>
              <a:t>Water</a:t>
            </a:r>
          </a:p>
        </p:txBody>
      </p:sp>
      <p:sp>
        <p:nvSpPr>
          <p:cNvPr id="72708" name="Rectangle 7"/>
          <p:cNvSpPr>
            <a:spLocks noChangeArrowheads="1"/>
          </p:cNvSpPr>
          <p:nvPr/>
        </p:nvSpPr>
        <p:spPr bwMode="auto">
          <a:xfrm>
            <a:off x="249238" y="4625975"/>
            <a:ext cx="1711325" cy="1876425"/>
          </a:xfrm>
          <a:prstGeom prst="rect">
            <a:avLst/>
          </a:prstGeom>
          <a:noFill/>
          <a:ln w="38160">
            <a:solidFill>
              <a:srgbClr val="000000"/>
            </a:solidFill>
            <a:miter lim="800000"/>
            <a:headEnd/>
            <a:tailEnd/>
          </a:ln>
        </p:spPr>
        <p:txBody>
          <a:bodyPr wrap="none" lIns="64291" tIns="32146" rIns="64291" bIns="32146" anchor="ctr"/>
          <a:lstStyle/>
          <a:p>
            <a:endParaRPr lang="en-US"/>
          </a:p>
        </p:txBody>
      </p:sp>
      <p:sp>
        <p:nvSpPr>
          <p:cNvPr id="72709" name="Line 8"/>
          <p:cNvSpPr>
            <a:spLocks noChangeShapeType="1"/>
          </p:cNvSpPr>
          <p:nvPr/>
        </p:nvSpPr>
        <p:spPr bwMode="auto">
          <a:xfrm flipH="1" flipV="1">
            <a:off x="188913" y="4443413"/>
            <a:ext cx="61912" cy="184150"/>
          </a:xfrm>
          <a:prstGeom prst="line">
            <a:avLst/>
          </a:prstGeom>
          <a:noFill/>
          <a:ln w="38160">
            <a:solidFill>
              <a:srgbClr val="000000"/>
            </a:solidFill>
            <a:miter lim="800000"/>
            <a:headEnd/>
            <a:tailEnd/>
          </a:ln>
        </p:spPr>
        <p:txBody>
          <a:bodyPr lIns="64291" tIns="32146" rIns="64291" bIns="32146"/>
          <a:lstStyle/>
          <a:p>
            <a:endParaRPr lang="en-US"/>
          </a:p>
        </p:txBody>
      </p:sp>
      <p:sp>
        <p:nvSpPr>
          <p:cNvPr id="72710" name="Line 9"/>
          <p:cNvSpPr>
            <a:spLocks noChangeShapeType="1"/>
          </p:cNvSpPr>
          <p:nvPr/>
        </p:nvSpPr>
        <p:spPr bwMode="auto">
          <a:xfrm flipV="1">
            <a:off x="1960563" y="4443413"/>
            <a:ext cx="58737" cy="184150"/>
          </a:xfrm>
          <a:prstGeom prst="line">
            <a:avLst/>
          </a:prstGeom>
          <a:noFill/>
          <a:ln w="38160">
            <a:solidFill>
              <a:srgbClr val="000000"/>
            </a:solidFill>
            <a:miter lim="800000"/>
            <a:headEnd/>
            <a:tailEnd/>
          </a:ln>
        </p:spPr>
        <p:txBody>
          <a:bodyPr lIns="64291" tIns="32146" rIns="64291" bIns="32146"/>
          <a:lstStyle/>
          <a:p>
            <a:endParaRPr lang="en-US"/>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3"/>
          <p:cNvSpPr>
            <a:spLocks noChangeArrowheads="1"/>
          </p:cNvSpPr>
          <p:nvPr/>
        </p:nvSpPr>
        <p:spPr bwMode="auto">
          <a:xfrm>
            <a:off x="249238" y="4625975"/>
            <a:ext cx="1711325" cy="1876425"/>
          </a:xfrm>
          <a:prstGeom prst="rect">
            <a:avLst/>
          </a:prstGeom>
          <a:noFill/>
          <a:ln w="38160">
            <a:solidFill>
              <a:srgbClr val="000000"/>
            </a:solidFill>
            <a:miter lim="800000"/>
            <a:headEnd/>
            <a:tailEnd/>
          </a:ln>
        </p:spPr>
        <p:txBody>
          <a:bodyPr wrap="none" lIns="64291" tIns="32146" rIns="64291" bIns="32146" anchor="ctr"/>
          <a:lstStyle/>
          <a:p>
            <a:endParaRPr lang="en-US"/>
          </a:p>
        </p:txBody>
      </p:sp>
      <p:sp>
        <p:nvSpPr>
          <p:cNvPr id="73731" name="Line 4"/>
          <p:cNvSpPr>
            <a:spLocks noChangeShapeType="1"/>
          </p:cNvSpPr>
          <p:nvPr/>
        </p:nvSpPr>
        <p:spPr bwMode="auto">
          <a:xfrm flipH="1" flipV="1">
            <a:off x="188913" y="4443413"/>
            <a:ext cx="61912" cy="184150"/>
          </a:xfrm>
          <a:prstGeom prst="line">
            <a:avLst/>
          </a:prstGeom>
          <a:noFill/>
          <a:ln w="38160">
            <a:solidFill>
              <a:srgbClr val="000000"/>
            </a:solidFill>
            <a:miter lim="800000"/>
            <a:headEnd/>
            <a:tailEnd/>
          </a:ln>
        </p:spPr>
        <p:txBody>
          <a:bodyPr lIns="64291" tIns="32146" rIns="64291" bIns="32146"/>
          <a:lstStyle/>
          <a:p>
            <a:endParaRPr lang="en-US"/>
          </a:p>
        </p:txBody>
      </p:sp>
      <p:sp>
        <p:nvSpPr>
          <p:cNvPr id="73732" name="Line 5"/>
          <p:cNvSpPr>
            <a:spLocks noChangeShapeType="1"/>
          </p:cNvSpPr>
          <p:nvPr/>
        </p:nvSpPr>
        <p:spPr bwMode="auto">
          <a:xfrm flipV="1">
            <a:off x="1960563" y="4443413"/>
            <a:ext cx="58737" cy="184150"/>
          </a:xfrm>
          <a:prstGeom prst="line">
            <a:avLst/>
          </a:prstGeom>
          <a:noFill/>
          <a:ln w="38160">
            <a:solidFill>
              <a:srgbClr val="000000"/>
            </a:solidFill>
            <a:miter lim="800000"/>
            <a:headEnd/>
            <a:tailEnd/>
          </a:ln>
        </p:spPr>
        <p:txBody>
          <a:bodyPr lIns="64291" tIns="32146" rIns="64291" bIns="32146"/>
          <a:lstStyle/>
          <a:p>
            <a:endParaRPr lang="en-US"/>
          </a:p>
        </p:txBody>
      </p:sp>
      <p:grpSp>
        <p:nvGrpSpPr>
          <p:cNvPr id="73733" name="Group 6"/>
          <p:cNvGrpSpPr>
            <a:grpSpLocks/>
          </p:cNvGrpSpPr>
          <p:nvPr/>
        </p:nvGrpSpPr>
        <p:grpSpPr bwMode="auto">
          <a:xfrm>
            <a:off x="1728788" y="1779588"/>
            <a:ext cx="3151187" cy="1873250"/>
            <a:chOff x="582" y="115"/>
            <a:chExt cx="1985" cy="1180"/>
          </a:xfrm>
        </p:grpSpPr>
        <p:grpSp>
          <p:nvGrpSpPr>
            <p:cNvPr id="73753" name="Group 7"/>
            <p:cNvGrpSpPr>
              <a:grpSpLocks/>
            </p:cNvGrpSpPr>
            <p:nvPr/>
          </p:nvGrpSpPr>
          <p:grpSpPr bwMode="auto">
            <a:xfrm>
              <a:off x="582" y="115"/>
              <a:ext cx="1910" cy="1152"/>
              <a:chOff x="582" y="115"/>
              <a:chExt cx="1910" cy="1152"/>
            </a:xfrm>
          </p:grpSpPr>
          <p:sp>
            <p:nvSpPr>
              <p:cNvPr id="73755" name="Rectangle 8"/>
              <p:cNvSpPr>
                <a:spLocks noChangeArrowheads="1"/>
              </p:cNvSpPr>
              <p:nvPr/>
            </p:nvSpPr>
            <p:spPr bwMode="auto">
              <a:xfrm rot="-3720000">
                <a:off x="1401" y="240"/>
                <a:ext cx="110" cy="890"/>
              </a:xfrm>
              <a:prstGeom prst="rect">
                <a:avLst/>
              </a:prstGeom>
              <a:solidFill>
                <a:srgbClr val="E4E4E4"/>
              </a:solidFill>
              <a:ln w="9525">
                <a:solidFill>
                  <a:schemeClr val="accent1"/>
                </a:solidFill>
                <a:round/>
                <a:headEnd/>
                <a:tailEnd/>
              </a:ln>
            </p:spPr>
            <p:txBody>
              <a:bodyPr wrap="none" anchor="ctr"/>
              <a:lstStyle/>
              <a:p>
                <a:endParaRPr lang="en-US"/>
              </a:p>
            </p:txBody>
          </p:sp>
          <p:sp>
            <p:nvSpPr>
              <p:cNvPr id="73756" name="AutoShape 9"/>
              <p:cNvSpPr>
                <a:spLocks noChangeArrowheads="1"/>
              </p:cNvSpPr>
              <p:nvPr/>
            </p:nvSpPr>
            <p:spPr bwMode="auto">
              <a:xfrm rot="-3720000">
                <a:off x="2100" y="704"/>
                <a:ext cx="110" cy="70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6 w 21600"/>
                  <a:gd name="T13" fmla="*/ 4499 h 21600"/>
                  <a:gd name="T14" fmla="*/ 17084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E4E4E4"/>
              </a:solidFill>
              <a:ln w="9525">
                <a:solidFill>
                  <a:schemeClr val="accent1"/>
                </a:solidFill>
                <a:round/>
                <a:headEnd/>
                <a:tailEnd/>
              </a:ln>
            </p:spPr>
            <p:txBody>
              <a:bodyPr wrap="none" anchor="ctr"/>
              <a:lstStyle/>
              <a:p>
                <a:endParaRPr lang="en-US"/>
              </a:p>
            </p:txBody>
          </p:sp>
          <p:sp>
            <p:nvSpPr>
              <p:cNvPr id="73757" name="Oval 10"/>
              <p:cNvSpPr>
                <a:spLocks noChangeArrowheads="1"/>
              </p:cNvSpPr>
              <p:nvPr/>
            </p:nvSpPr>
            <p:spPr bwMode="auto">
              <a:xfrm rot="-3720000">
                <a:off x="725" y="124"/>
                <a:ext cx="335" cy="527"/>
              </a:xfrm>
              <a:prstGeom prst="ellipse">
                <a:avLst/>
              </a:prstGeom>
              <a:solidFill>
                <a:srgbClr val="E4E4E4"/>
              </a:solidFill>
              <a:ln w="9525">
                <a:solidFill>
                  <a:schemeClr val="accent1"/>
                </a:solidFill>
                <a:round/>
                <a:headEnd/>
                <a:tailEnd/>
              </a:ln>
            </p:spPr>
            <p:txBody>
              <a:bodyPr wrap="none" anchor="ctr"/>
              <a:lstStyle/>
              <a:p>
                <a:endParaRPr lang="en-US"/>
              </a:p>
            </p:txBody>
          </p:sp>
          <p:sp>
            <p:nvSpPr>
              <p:cNvPr id="73758" name="Rectangle 11"/>
              <p:cNvSpPr>
                <a:spLocks noChangeArrowheads="1"/>
              </p:cNvSpPr>
              <p:nvPr/>
            </p:nvSpPr>
            <p:spPr bwMode="auto">
              <a:xfrm rot="-3720000">
                <a:off x="1450" y="276"/>
                <a:ext cx="95" cy="866"/>
              </a:xfrm>
              <a:prstGeom prst="rect">
                <a:avLst/>
              </a:prstGeom>
              <a:noFill/>
              <a:ln w="9525">
                <a:solidFill>
                  <a:schemeClr val="accent1"/>
                </a:solidFill>
                <a:round/>
                <a:headEnd/>
                <a:tailEnd/>
              </a:ln>
            </p:spPr>
            <p:txBody>
              <a:bodyPr wrap="none" anchor="ctr"/>
              <a:lstStyle/>
              <a:p>
                <a:endParaRPr lang="en-US"/>
              </a:p>
            </p:txBody>
          </p:sp>
          <p:sp>
            <p:nvSpPr>
              <p:cNvPr id="73759" name="Rectangle 12"/>
              <p:cNvSpPr>
                <a:spLocks noChangeArrowheads="1"/>
              </p:cNvSpPr>
              <p:nvPr/>
            </p:nvSpPr>
            <p:spPr bwMode="auto">
              <a:xfrm rot="-3720000">
                <a:off x="1479" y="253"/>
                <a:ext cx="79" cy="930"/>
              </a:xfrm>
              <a:prstGeom prst="rect">
                <a:avLst/>
              </a:prstGeom>
              <a:solidFill>
                <a:srgbClr val="FFFFFF"/>
              </a:solidFill>
              <a:ln w="9525">
                <a:solidFill>
                  <a:schemeClr val="accent1"/>
                </a:solidFill>
                <a:round/>
                <a:headEnd/>
                <a:tailEnd/>
              </a:ln>
            </p:spPr>
            <p:txBody>
              <a:bodyPr wrap="none" anchor="ctr"/>
              <a:lstStyle/>
              <a:p>
                <a:endParaRPr lang="en-US"/>
              </a:p>
            </p:txBody>
          </p:sp>
        </p:grpSp>
        <p:sp>
          <p:nvSpPr>
            <p:cNvPr id="73754" name="AutoShape 13"/>
            <p:cNvSpPr>
              <a:spLocks noChangeArrowheads="1"/>
            </p:cNvSpPr>
            <p:nvPr/>
          </p:nvSpPr>
          <p:spPr bwMode="auto">
            <a:xfrm rot="-3720000">
              <a:off x="2205" y="749"/>
              <a:ext cx="71" cy="70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63 w 21600"/>
                <a:gd name="T13" fmla="*/ 4499 h 21600"/>
                <a:gd name="T14" fmla="*/ 17037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FF"/>
            </a:solidFill>
            <a:ln w="9525">
              <a:solidFill>
                <a:schemeClr val="accent1"/>
              </a:solidFill>
              <a:round/>
              <a:headEnd/>
              <a:tailEnd/>
            </a:ln>
          </p:spPr>
          <p:txBody>
            <a:bodyPr wrap="none" anchor="ctr"/>
            <a:lstStyle/>
            <a:p>
              <a:endParaRPr lang="en-US"/>
            </a:p>
          </p:txBody>
        </p:sp>
      </p:grpSp>
      <p:grpSp>
        <p:nvGrpSpPr>
          <p:cNvPr id="73734" name="Group 14"/>
          <p:cNvGrpSpPr>
            <a:grpSpLocks/>
          </p:cNvGrpSpPr>
          <p:nvPr/>
        </p:nvGrpSpPr>
        <p:grpSpPr bwMode="auto">
          <a:xfrm>
            <a:off x="3870325" y="2624138"/>
            <a:ext cx="2789238" cy="2397125"/>
            <a:chOff x="2094" y="613"/>
            <a:chExt cx="1757" cy="1510"/>
          </a:xfrm>
        </p:grpSpPr>
        <p:sp>
          <p:nvSpPr>
            <p:cNvPr id="73736" name="Rectangle 15"/>
            <p:cNvSpPr>
              <a:spLocks noChangeArrowheads="1"/>
            </p:cNvSpPr>
            <p:nvPr/>
          </p:nvSpPr>
          <p:spPr bwMode="auto">
            <a:xfrm rot="1740000">
              <a:off x="2217" y="920"/>
              <a:ext cx="1511" cy="895"/>
            </a:xfrm>
            <a:prstGeom prst="rect">
              <a:avLst/>
            </a:prstGeom>
            <a:noFill/>
            <a:ln w="9360">
              <a:solidFill>
                <a:srgbClr val="000000"/>
              </a:solidFill>
              <a:miter lim="800000"/>
              <a:headEnd/>
              <a:tailEnd/>
            </a:ln>
          </p:spPr>
          <p:txBody>
            <a:bodyPr wrap="none" anchor="ctr"/>
            <a:lstStyle/>
            <a:p>
              <a:endParaRPr lang="en-US"/>
            </a:p>
          </p:txBody>
        </p:sp>
        <p:sp>
          <p:nvSpPr>
            <p:cNvPr id="73737" name="Rectangle 16"/>
            <p:cNvSpPr>
              <a:spLocks noChangeArrowheads="1"/>
            </p:cNvSpPr>
            <p:nvPr/>
          </p:nvSpPr>
          <p:spPr bwMode="auto">
            <a:xfrm rot="1740000">
              <a:off x="2402" y="967"/>
              <a:ext cx="1315" cy="895"/>
            </a:xfrm>
            <a:prstGeom prst="rect">
              <a:avLst/>
            </a:prstGeom>
            <a:noFill/>
            <a:ln w="9360">
              <a:solidFill>
                <a:srgbClr val="000000"/>
              </a:solidFill>
              <a:miter lim="800000"/>
              <a:headEnd/>
              <a:tailEnd/>
            </a:ln>
          </p:spPr>
          <p:txBody>
            <a:bodyPr wrap="none" anchor="ctr"/>
            <a:lstStyle/>
            <a:p>
              <a:endParaRPr lang="en-US"/>
            </a:p>
          </p:txBody>
        </p:sp>
        <p:sp>
          <p:nvSpPr>
            <p:cNvPr id="73738" name="Rectangle 17"/>
            <p:cNvSpPr>
              <a:spLocks noChangeArrowheads="1"/>
            </p:cNvSpPr>
            <p:nvPr/>
          </p:nvSpPr>
          <p:spPr bwMode="auto">
            <a:xfrm rot="1740000">
              <a:off x="2427" y="983"/>
              <a:ext cx="1256" cy="851"/>
            </a:xfrm>
            <a:prstGeom prst="rect">
              <a:avLst/>
            </a:prstGeom>
            <a:solidFill>
              <a:srgbClr val="FFB76F"/>
            </a:solidFill>
            <a:ln w="9525">
              <a:noFill/>
              <a:round/>
              <a:headEnd/>
              <a:tailEnd/>
            </a:ln>
          </p:spPr>
          <p:txBody>
            <a:bodyPr wrap="none" anchor="ctr"/>
            <a:lstStyle/>
            <a:p>
              <a:endParaRPr lang="en-US"/>
            </a:p>
          </p:txBody>
        </p:sp>
        <p:sp>
          <p:nvSpPr>
            <p:cNvPr id="73739" name="Line 18"/>
            <p:cNvSpPr>
              <a:spLocks noChangeShapeType="1"/>
            </p:cNvSpPr>
            <p:nvPr/>
          </p:nvSpPr>
          <p:spPr bwMode="auto">
            <a:xfrm flipH="1">
              <a:off x="3165" y="1048"/>
              <a:ext cx="92" cy="178"/>
            </a:xfrm>
            <a:prstGeom prst="line">
              <a:avLst/>
            </a:prstGeom>
            <a:noFill/>
            <a:ln w="57240">
              <a:solidFill>
                <a:srgbClr val="000000"/>
              </a:solidFill>
              <a:miter lim="800000"/>
              <a:headEnd/>
              <a:tailEnd/>
            </a:ln>
          </p:spPr>
          <p:txBody>
            <a:bodyPr/>
            <a:lstStyle/>
            <a:p>
              <a:endParaRPr lang="en-US"/>
            </a:p>
          </p:txBody>
        </p:sp>
        <p:sp>
          <p:nvSpPr>
            <p:cNvPr id="73740" name="Line 19"/>
            <p:cNvSpPr>
              <a:spLocks noChangeShapeType="1"/>
            </p:cNvSpPr>
            <p:nvPr/>
          </p:nvSpPr>
          <p:spPr bwMode="auto">
            <a:xfrm flipH="1">
              <a:off x="3026" y="1283"/>
              <a:ext cx="92" cy="178"/>
            </a:xfrm>
            <a:prstGeom prst="line">
              <a:avLst/>
            </a:prstGeom>
            <a:noFill/>
            <a:ln w="57240">
              <a:solidFill>
                <a:srgbClr val="000000"/>
              </a:solidFill>
              <a:miter lim="800000"/>
              <a:headEnd/>
              <a:tailEnd/>
            </a:ln>
          </p:spPr>
          <p:txBody>
            <a:bodyPr/>
            <a:lstStyle/>
            <a:p>
              <a:endParaRPr lang="en-US"/>
            </a:p>
          </p:txBody>
        </p:sp>
        <p:sp>
          <p:nvSpPr>
            <p:cNvPr id="73741" name="Line 20"/>
            <p:cNvSpPr>
              <a:spLocks noChangeShapeType="1"/>
            </p:cNvSpPr>
            <p:nvPr/>
          </p:nvSpPr>
          <p:spPr bwMode="auto">
            <a:xfrm flipH="1">
              <a:off x="2889" y="1567"/>
              <a:ext cx="92" cy="178"/>
            </a:xfrm>
            <a:prstGeom prst="line">
              <a:avLst/>
            </a:prstGeom>
            <a:noFill/>
            <a:ln w="57240">
              <a:solidFill>
                <a:srgbClr val="000000"/>
              </a:solidFill>
              <a:miter lim="800000"/>
              <a:headEnd/>
              <a:tailEnd/>
            </a:ln>
          </p:spPr>
          <p:txBody>
            <a:bodyPr/>
            <a:lstStyle/>
            <a:p>
              <a:endParaRPr lang="en-US"/>
            </a:p>
          </p:txBody>
        </p:sp>
        <p:sp>
          <p:nvSpPr>
            <p:cNvPr id="73742" name="Oval 21"/>
            <p:cNvSpPr>
              <a:spLocks noChangeArrowheads="1"/>
            </p:cNvSpPr>
            <p:nvPr/>
          </p:nvSpPr>
          <p:spPr bwMode="auto">
            <a:xfrm rot="1740000">
              <a:off x="3115" y="1004"/>
              <a:ext cx="55" cy="89"/>
            </a:xfrm>
            <a:prstGeom prst="ellipse">
              <a:avLst/>
            </a:prstGeom>
            <a:solidFill>
              <a:srgbClr val="CC6600"/>
            </a:solidFill>
            <a:ln w="9525">
              <a:noFill/>
              <a:round/>
              <a:headEnd/>
              <a:tailEnd/>
            </a:ln>
          </p:spPr>
          <p:txBody>
            <a:bodyPr wrap="none" anchor="ctr"/>
            <a:lstStyle/>
            <a:p>
              <a:endParaRPr lang="en-US"/>
            </a:p>
          </p:txBody>
        </p:sp>
        <p:sp>
          <p:nvSpPr>
            <p:cNvPr id="73743" name="Oval 22"/>
            <p:cNvSpPr>
              <a:spLocks noChangeArrowheads="1"/>
            </p:cNvSpPr>
            <p:nvPr/>
          </p:nvSpPr>
          <p:spPr bwMode="auto">
            <a:xfrm rot="1740000">
              <a:off x="3011" y="1088"/>
              <a:ext cx="55" cy="89"/>
            </a:xfrm>
            <a:prstGeom prst="ellipse">
              <a:avLst/>
            </a:prstGeom>
            <a:solidFill>
              <a:srgbClr val="CC6600"/>
            </a:solidFill>
            <a:ln w="9525">
              <a:noFill/>
              <a:round/>
              <a:headEnd/>
              <a:tailEnd/>
            </a:ln>
          </p:spPr>
          <p:txBody>
            <a:bodyPr wrap="none" anchor="ctr"/>
            <a:lstStyle/>
            <a:p>
              <a:endParaRPr lang="en-US"/>
            </a:p>
          </p:txBody>
        </p:sp>
        <p:sp>
          <p:nvSpPr>
            <p:cNvPr id="73744" name="Oval 23"/>
            <p:cNvSpPr>
              <a:spLocks noChangeArrowheads="1"/>
            </p:cNvSpPr>
            <p:nvPr/>
          </p:nvSpPr>
          <p:spPr bwMode="auto">
            <a:xfrm rot="1740000">
              <a:off x="3073" y="1162"/>
              <a:ext cx="55" cy="89"/>
            </a:xfrm>
            <a:prstGeom prst="ellipse">
              <a:avLst/>
            </a:prstGeom>
            <a:solidFill>
              <a:srgbClr val="CC6600"/>
            </a:solidFill>
            <a:ln w="9525">
              <a:noFill/>
              <a:round/>
              <a:headEnd/>
              <a:tailEnd/>
            </a:ln>
          </p:spPr>
          <p:txBody>
            <a:bodyPr wrap="none" anchor="ctr"/>
            <a:lstStyle/>
            <a:p>
              <a:endParaRPr lang="en-US"/>
            </a:p>
          </p:txBody>
        </p:sp>
        <p:sp>
          <p:nvSpPr>
            <p:cNvPr id="73745" name="Oval 24"/>
            <p:cNvSpPr>
              <a:spLocks noChangeArrowheads="1"/>
            </p:cNvSpPr>
            <p:nvPr/>
          </p:nvSpPr>
          <p:spPr bwMode="auto">
            <a:xfrm rot="1740000">
              <a:off x="2934" y="1254"/>
              <a:ext cx="55" cy="89"/>
            </a:xfrm>
            <a:prstGeom prst="ellipse">
              <a:avLst/>
            </a:prstGeom>
            <a:solidFill>
              <a:srgbClr val="CC6600"/>
            </a:solidFill>
            <a:ln w="9525">
              <a:noFill/>
              <a:round/>
              <a:headEnd/>
              <a:tailEnd/>
            </a:ln>
          </p:spPr>
          <p:txBody>
            <a:bodyPr wrap="none" anchor="ctr"/>
            <a:lstStyle/>
            <a:p>
              <a:endParaRPr lang="en-US"/>
            </a:p>
          </p:txBody>
        </p:sp>
        <p:sp>
          <p:nvSpPr>
            <p:cNvPr id="73746" name="Oval 25"/>
            <p:cNvSpPr>
              <a:spLocks noChangeArrowheads="1"/>
            </p:cNvSpPr>
            <p:nvPr/>
          </p:nvSpPr>
          <p:spPr bwMode="auto">
            <a:xfrm rot="1740000">
              <a:off x="2873" y="1474"/>
              <a:ext cx="55" cy="89"/>
            </a:xfrm>
            <a:prstGeom prst="ellipse">
              <a:avLst/>
            </a:prstGeom>
            <a:solidFill>
              <a:srgbClr val="CC6600"/>
            </a:solidFill>
            <a:ln w="9525">
              <a:noFill/>
              <a:round/>
              <a:headEnd/>
              <a:tailEnd/>
            </a:ln>
          </p:spPr>
          <p:txBody>
            <a:bodyPr wrap="none" anchor="ctr"/>
            <a:lstStyle/>
            <a:p>
              <a:endParaRPr lang="en-US"/>
            </a:p>
          </p:txBody>
        </p:sp>
        <p:grpSp>
          <p:nvGrpSpPr>
            <p:cNvPr id="73747" name="Group 26"/>
            <p:cNvGrpSpPr>
              <a:grpSpLocks/>
            </p:cNvGrpSpPr>
            <p:nvPr/>
          </p:nvGrpSpPr>
          <p:grpSpPr bwMode="auto">
            <a:xfrm>
              <a:off x="2802" y="1291"/>
              <a:ext cx="259" cy="477"/>
              <a:chOff x="2802" y="1291"/>
              <a:chExt cx="259" cy="477"/>
            </a:xfrm>
          </p:grpSpPr>
          <p:sp>
            <p:nvSpPr>
              <p:cNvPr id="73748" name="Oval 27"/>
              <p:cNvSpPr>
                <a:spLocks noChangeArrowheads="1"/>
              </p:cNvSpPr>
              <p:nvPr/>
            </p:nvSpPr>
            <p:spPr bwMode="auto">
              <a:xfrm rot="1740000" flipV="1">
                <a:off x="2988" y="1299"/>
                <a:ext cx="55" cy="89"/>
              </a:xfrm>
              <a:prstGeom prst="ellipse">
                <a:avLst/>
              </a:prstGeom>
              <a:solidFill>
                <a:srgbClr val="CC6600"/>
              </a:solidFill>
              <a:ln w="9525">
                <a:noFill/>
                <a:round/>
                <a:headEnd/>
                <a:tailEnd/>
              </a:ln>
            </p:spPr>
            <p:txBody>
              <a:bodyPr wrap="none" anchor="ctr"/>
              <a:lstStyle/>
              <a:p>
                <a:endParaRPr lang="en-US"/>
              </a:p>
            </p:txBody>
          </p:sp>
          <p:sp>
            <p:nvSpPr>
              <p:cNvPr id="73749" name="Oval 28"/>
              <p:cNvSpPr>
                <a:spLocks noChangeArrowheads="1"/>
              </p:cNvSpPr>
              <p:nvPr/>
            </p:nvSpPr>
            <p:spPr bwMode="auto">
              <a:xfrm rot="1740000" flipV="1">
                <a:off x="2884" y="1383"/>
                <a:ext cx="55" cy="89"/>
              </a:xfrm>
              <a:prstGeom prst="ellipse">
                <a:avLst/>
              </a:prstGeom>
              <a:solidFill>
                <a:srgbClr val="CC6600"/>
              </a:solidFill>
              <a:ln w="9525">
                <a:noFill/>
                <a:round/>
                <a:headEnd/>
                <a:tailEnd/>
              </a:ln>
            </p:spPr>
            <p:txBody>
              <a:bodyPr wrap="none" anchor="ctr"/>
              <a:lstStyle/>
              <a:p>
                <a:endParaRPr lang="en-US"/>
              </a:p>
            </p:txBody>
          </p:sp>
          <p:sp>
            <p:nvSpPr>
              <p:cNvPr id="73750" name="Oval 29"/>
              <p:cNvSpPr>
                <a:spLocks noChangeArrowheads="1"/>
              </p:cNvSpPr>
              <p:nvPr/>
            </p:nvSpPr>
            <p:spPr bwMode="auto">
              <a:xfrm rot="1740000" flipV="1">
                <a:off x="2946" y="1457"/>
                <a:ext cx="55" cy="89"/>
              </a:xfrm>
              <a:prstGeom prst="ellipse">
                <a:avLst/>
              </a:prstGeom>
              <a:solidFill>
                <a:srgbClr val="CC6600"/>
              </a:solidFill>
              <a:ln w="9525">
                <a:noFill/>
                <a:round/>
                <a:headEnd/>
                <a:tailEnd/>
              </a:ln>
            </p:spPr>
            <p:txBody>
              <a:bodyPr wrap="none" anchor="ctr"/>
              <a:lstStyle/>
              <a:p>
                <a:endParaRPr lang="en-US"/>
              </a:p>
            </p:txBody>
          </p:sp>
          <p:sp>
            <p:nvSpPr>
              <p:cNvPr id="73751" name="Oval 30"/>
              <p:cNvSpPr>
                <a:spLocks noChangeArrowheads="1"/>
              </p:cNvSpPr>
              <p:nvPr/>
            </p:nvSpPr>
            <p:spPr bwMode="auto">
              <a:xfrm rot="1740000" flipV="1">
                <a:off x="2820" y="1556"/>
                <a:ext cx="55" cy="89"/>
              </a:xfrm>
              <a:prstGeom prst="ellipse">
                <a:avLst/>
              </a:prstGeom>
              <a:solidFill>
                <a:srgbClr val="CC6600"/>
              </a:solidFill>
              <a:ln w="9525">
                <a:noFill/>
                <a:round/>
                <a:headEnd/>
                <a:tailEnd/>
              </a:ln>
            </p:spPr>
            <p:txBody>
              <a:bodyPr wrap="none" anchor="ctr"/>
              <a:lstStyle/>
              <a:p>
                <a:endParaRPr lang="en-US"/>
              </a:p>
            </p:txBody>
          </p:sp>
          <p:sp>
            <p:nvSpPr>
              <p:cNvPr id="73752" name="Oval 31"/>
              <p:cNvSpPr>
                <a:spLocks noChangeArrowheads="1"/>
              </p:cNvSpPr>
              <p:nvPr/>
            </p:nvSpPr>
            <p:spPr bwMode="auto">
              <a:xfrm rot="1740000" flipV="1">
                <a:off x="2837" y="1671"/>
                <a:ext cx="55" cy="89"/>
              </a:xfrm>
              <a:prstGeom prst="ellipse">
                <a:avLst/>
              </a:prstGeom>
              <a:solidFill>
                <a:srgbClr val="CC6600"/>
              </a:solidFill>
              <a:ln w="9525">
                <a:noFill/>
                <a:round/>
                <a:headEnd/>
                <a:tailEnd/>
              </a:ln>
            </p:spPr>
            <p:txBody>
              <a:bodyPr wrap="none" anchor="ctr"/>
              <a:lstStyle/>
              <a:p>
                <a:endParaRPr lang="en-US"/>
              </a:p>
            </p:txBody>
          </p:sp>
        </p:grpSp>
      </p:grpSp>
      <p:sp>
        <p:nvSpPr>
          <p:cNvPr id="73735" name="TextBox 32"/>
          <p:cNvSpPr txBox="1">
            <a:spLocks noChangeArrowheads="1"/>
          </p:cNvSpPr>
          <p:nvPr/>
        </p:nvSpPr>
        <p:spPr bwMode="auto">
          <a:xfrm rot="-3485553">
            <a:off x="5165726" y="3448050"/>
            <a:ext cx="2089150" cy="454025"/>
          </a:xfrm>
          <a:prstGeom prst="rect">
            <a:avLst/>
          </a:prstGeom>
          <a:noFill/>
          <a:ln w="9525">
            <a:noFill/>
            <a:miter lim="800000"/>
            <a:headEnd/>
            <a:tailEnd/>
          </a:ln>
        </p:spPr>
        <p:txBody>
          <a:bodyPr lIns="64291" tIns="32146" rIns="64291" bIns="32146">
            <a:spAutoFit/>
          </a:bodyPr>
          <a:lstStyle/>
          <a:p>
            <a:r>
              <a:rPr lang="en-US" sz="2500" b="1">
                <a:latin typeface="Times New Roman" pitchFamily="18" charset="0"/>
                <a:cs typeface="Times New Roman" pitchFamily="18" charset="0"/>
              </a:rPr>
              <a:t>Water</a:t>
            </a:r>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74755" name="Picture 3"/>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74756" name="Picture 4"/>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74757" name="Picture 5"/>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74758" name="Group 6"/>
          <p:cNvGrpSpPr>
            <a:grpSpLocks/>
          </p:cNvGrpSpPr>
          <p:nvPr/>
        </p:nvGrpSpPr>
        <p:grpSpPr bwMode="auto">
          <a:xfrm>
            <a:off x="381000" y="5410200"/>
            <a:ext cx="379413" cy="1141413"/>
            <a:chOff x="240" y="3408"/>
            <a:chExt cx="239" cy="719"/>
          </a:xfrm>
        </p:grpSpPr>
        <p:sp>
          <p:nvSpPr>
            <p:cNvPr id="74792" name="Rectangle 7"/>
            <p:cNvSpPr>
              <a:spLocks noChangeArrowheads="1"/>
            </p:cNvSpPr>
            <p:nvPr/>
          </p:nvSpPr>
          <p:spPr bwMode="auto">
            <a:xfrm>
              <a:off x="240" y="3408"/>
              <a:ext cx="239" cy="623"/>
            </a:xfrm>
            <a:prstGeom prst="rect">
              <a:avLst/>
            </a:prstGeom>
            <a:solidFill>
              <a:srgbClr val="6767D9"/>
            </a:solidFill>
            <a:ln w="9525">
              <a:noFill/>
              <a:round/>
              <a:headEnd/>
              <a:tailEnd/>
            </a:ln>
          </p:spPr>
          <p:txBody>
            <a:bodyPr wrap="none" anchor="ctr"/>
            <a:lstStyle/>
            <a:p>
              <a:endParaRPr lang="en-US"/>
            </a:p>
          </p:txBody>
        </p:sp>
        <p:sp>
          <p:nvSpPr>
            <p:cNvPr id="74793" name="Oval 8"/>
            <p:cNvSpPr>
              <a:spLocks noChangeArrowheads="1"/>
            </p:cNvSpPr>
            <p:nvPr/>
          </p:nvSpPr>
          <p:spPr bwMode="auto">
            <a:xfrm>
              <a:off x="240" y="3936"/>
              <a:ext cx="239" cy="191"/>
            </a:xfrm>
            <a:prstGeom prst="ellipse">
              <a:avLst/>
            </a:prstGeom>
            <a:solidFill>
              <a:srgbClr val="6767D9"/>
            </a:solidFill>
            <a:ln w="9525">
              <a:noFill/>
              <a:round/>
              <a:headEnd/>
              <a:tailEnd/>
            </a:ln>
          </p:spPr>
          <p:txBody>
            <a:bodyPr wrap="none" anchor="ctr"/>
            <a:lstStyle/>
            <a:p>
              <a:endParaRPr lang="en-US"/>
            </a:p>
          </p:txBody>
        </p:sp>
      </p:grpSp>
      <p:grpSp>
        <p:nvGrpSpPr>
          <p:cNvPr id="74759" name="Group 9"/>
          <p:cNvGrpSpPr>
            <a:grpSpLocks/>
          </p:cNvGrpSpPr>
          <p:nvPr/>
        </p:nvGrpSpPr>
        <p:grpSpPr bwMode="auto">
          <a:xfrm>
            <a:off x="1524000" y="5334000"/>
            <a:ext cx="379413" cy="1141413"/>
            <a:chOff x="960" y="3360"/>
            <a:chExt cx="239" cy="719"/>
          </a:xfrm>
        </p:grpSpPr>
        <p:sp>
          <p:nvSpPr>
            <p:cNvPr id="74790" name="Rectangle 10"/>
            <p:cNvSpPr>
              <a:spLocks noChangeArrowheads="1"/>
            </p:cNvSpPr>
            <p:nvPr/>
          </p:nvSpPr>
          <p:spPr bwMode="auto">
            <a:xfrm>
              <a:off x="960" y="3360"/>
              <a:ext cx="239" cy="623"/>
            </a:xfrm>
            <a:prstGeom prst="rect">
              <a:avLst/>
            </a:prstGeom>
            <a:solidFill>
              <a:srgbClr val="A0A0E8"/>
            </a:solidFill>
            <a:ln w="9525">
              <a:noFill/>
              <a:round/>
              <a:headEnd/>
              <a:tailEnd/>
            </a:ln>
          </p:spPr>
          <p:txBody>
            <a:bodyPr wrap="none" anchor="ctr"/>
            <a:lstStyle/>
            <a:p>
              <a:endParaRPr lang="en-US"/>
            </a:p>
          </p:txBody>
        </p:sp>
        <p:sp>
          <p:nvSpPr>
            <p:cNvPr id="74791" name="Oval 11"/>
            <p:cNvSpPr>
              <a:spLocks noChangeArrowheads="1"/>
            </p:cNvSpPr>
            <p:nvPr/>
          </p:nvSpPr>
          <p:spPr bwMode="auto">
            <a:xfrm>
              <a:off x="960" y="3888"/>
              <a:ext cx="239" cy="191"/>
            </a:xfrm>
            <a:prstGeom prst="ellipse">
              <a:avLst/>
            </a:prstGeom>
            <a:solidFill>
              <a:srgbClr val="A0A0E8"/>
            </a:solidFill>
            <a:ln w="9525">
              <a:noFill/>
              <a:round/>
              <a:headEnd/>
              <a:tailEnd/>
            </a:ln>
          </p:spPr>
          <p:txBody>
            <a:bodyPr wrap="none" anchor="ctr"/>
            <a:lstStyle/>
            <a:p>
              <a:endParaRPr lang="en-US"/>
            </a:p>
          </p:txBody>
        </p:sp>
      </p:grpSp>
      <p:grpSp>
        <p:nvGrpSpPr>
          <p:cNvPr id="74760" name="Group 12"/>
          <p:cNvGrpSpPr>
            <a:grpSpLocks/>
          </p:cNvGrpSpPr>
          <p:nvPr/>
        </p:nvGrpSpPr>
        <p:grpSpPr bwMode="auto">
          <a:xfrm>
            <a:off x="2743200" y="5334000"/>
            <a:ext cx="379413" cy="1141413"/>
            <a:chOff x="1728" y="3360"/>
            <a:chExt cx="239" cy="719"/>
          </a:xfrm>
        </p:grpSpPr>
        <p:sp>
          <p:nvSpPr>
            <p:cNvPr id="74788" name="Rectangle 13"/>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74789" name="Oval 14"/>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74761" name="Group 15"/>
          <p:cNvGrpSpPr>
            <a:grpSpLocks/>
          </p:cNvGrpSpPr>
          <p:nvPr/>
        </p:nvGrpSpPr>
        <p:grpSpPr bwMode="auto">
          <a:xfrm>
            <a:off x="3886200" y="5334000"/>
            <a:ext cx="379413" cy="1141413"/>
            <a:chOff x="2448" y="3360"/>
            <a:chExt cx="239" cy="719"/>
          </a:xfrm>
        </p:grpSpPr>
        <p:sp>
          <p:nvSpPr>
            <p:cNvPr id="74786" name="Rectangle 16"/>
            <p:cNvSpPr>
              <a:spLocks noChangeArrowheads="1"/>
            </p:cNvSpPr>
            <p:nvPr/>
          </p:nvSpPr>
          <p:spPr bwMode="auto">
            <a:xfrm>
              <a:off x="2448" y="3360"/>
              <a:ext cx="239" cy="623"/>
            </a:xfrm>
            <a:prstGeom prst="rect">
              <a:avLst/>
            </a:prstGeom>
            <a:solidFill>
              <a:srgbClr val="CCCCF2"/>
            </a:solidFill>
            <a:ln w="9525">
              <a:noFill/>
              <a:round/>
              <a:headEnd/>
              <a:tailEnd/>
            </a:ln>
          </p:spPr>
          <p:txBody>
            <a:bodyPr wrap="none" anchor="ctr"/>
            <a:lstStyle/>
            <a:p>
              <a:endParaRPr lang="en-US"/>
            </a:p>
          </p:txBody>
        </p:sp>
        <p:sp>
          <p:nvSpPr>
            <p:cNvPr id="74787" name="Oval 17"/>
            <p:cNvSpPr>
              <a:spLocks noChangeArrowheads="1"/>
            </p:cNvSpPr>
            <p:nvPr/>
          </p:nvSpPr>
          <p:spPr bwMode="auto">
            <a:xfrm>
              <a:off x="2448" y="3888"/>
              <a:ext cx="239" cy="191"/>
            </a:xfrm>
            <a:prstGeom prst="ellipse">
              <a:avLst/>
            </a:prstGeom>
            <a:solidFill>
              <a:srgbClr val="CCCCF2"/>
            </a:solidFill>
            <a:ln w="9525">
              <a:noFill/>
              <a:round/>
              <a:headEnd/>
              <a:tailEnd/>
            </a:ln>
          </p:spPr>
          <p:txBody>
            <a:bodyPr wrap="none" anchor="ctr"/>
            <a:lstStyle/>
            <a:p>
              <a:endParaRPr lang="en-US"/>
            </a:p>
          </p:txBody>
        </p:sp>
      </p:grpSp>
      <p:pic>
        <p:nvPicPr>
          <p:cNvPr id="74762" name="Picture 18"/>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74763" name="Picture 19"/>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74764" name="Picture 20"/>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74765" name="Picture 21"/>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74766" name="Group 22"/>
          <p:cNvGrpSpPr>
            <a:grpSpLocks/>
          </p:cNvGrpSpPr>
          <p:nvPr/>
        </p:nvGrpSpPr>
        <p:grpSpPr bwMode="auto">
          <a:xfrm>
            <a:off x="4876800" y="5410200"/>
            <a:ext cx="379413" cy="1141413"/>
            <a:chOff x="3072" y="3408"/>
            <a:chExt cx="239" cy="719"/>
          </a:xfrm>
        </p:grpSpPr>
        <p:sp>
          <p:nvSpPr>
            <p:cNvPr id="74784" name="Rectangle 23"/>
            <p:cNvSpPr>
              <a:spLocks noChangeArrowheads="1"/>
            </p:cNvSpPr>
            <p:nvPr/>
          </p:nvSpPr>
          <p:spPr bwMode="auto">
            <a:xfrm>
              <a:off x="3072" y="3408"/>
              <a:ext cx="239" cy="623"/>
            </a:xfrm>
            <a:prstGeom prst="rect">
              <a:avLst/>
            </a:prstGeom>
            <a:solidFill>
              <a:srgbClr val="DEDEF6"/>
            </a:solidFill>
            <a:ln w="9525">
              <a:noFill/>
              <a:round/>
              <a:headEnd/>
              <a:tailEnd/>
            </a:ln>
          </p:spPr>
          <p:txBody>
            <a:bodyPr wrap="none" anchor="ctr"/>
            <a:lstStyle/>
            <a:p>
              <a:endParaRPr lang="en-US"/>
            </a:p>
          </p:txBody>
        </p:sp>
        <p:sp>
          <p:nvSpPr>
            <p:cNvPr id="74785" name="Oval 24"/>
            <p:cNvSpPr>
              <a:spLocks noChangeArrowheads="1"/>
            </p:cNvSpPr>
            <p:nvPr/>
          </p:nvSpPr>
          <p:spPr bwMode="auto">
            <a:xfrm>
              <a:off x="3072" y="3936"/>
              <a:ext cx="239" cy="191"/>
            </a:xfrm>
            <a:prstGeom prst="ellipse">
              <a:avLst/>
            </a:prstGeom>
            <a:solidFill>
              <a:srgbClr val="DEDEF6"/>
            </a:solidFill>
            <a:ln w="9525">
              <a:noFill/>
              <a:round/>
              <a:headEnd/>
              <a:tailEnd/>
            </a:ln>
          </p:spPr>
          <p:txBody>
            <a:bodyPr wrap="none" anchor="ctr"/>
            <a:lstStyle/>
            <a:p>
              <a:endParaRPr lang="en-US"/>
            </a:p>
          </p:txBody>
        </p:sp>
      </p:grpSp>
      <p:grpSp>
        <p:nvGrpSpPr>
          <p:cNvPr id="74767" name="Group 25"/>
          <p:cNvGrpSpPr>
            <a:grpSpLocks/>
          </p:cNvGrpSpPr>
          <p:nvPr/>
        </p:nvGrpSpPr>
        <p:grpSpPr bwMode="auto">
          <a:xfrm>
            <a:off x="2743200" y="5334000"/>
            <a:ext cx="379413" cy="1141413"/>
            <a:chOff x="1728" y="3360"/>
            <a:chExt cx="239" cy="719"/>
          </a:xfrm>
        </p:grpSpPr>
        <p:sp>
          <p:nvSpPr>
            <p:cNvPr id="74782" name="Rectangle 26"/>
            <p:cNvSpPr>
              <a:spLocks noChangeArrowheads="1"/>
            </p:cNvSpPr>
            <p:nvPr/>
          </p:nvSpPr>
          <p:spPr bwMode="auto">
            <a:xfrm>
              <a:off x="1728" y="3360"/>
              <a:ext cx="239" cy="623"/>
            </a:xfrm>
            <a:prstGeom prst="rect">
              <a:avLst/>
            </a:prstGeom>
            <a:solidFill>
              <a:srgbClr val="B5B5ED"/>
            </a:solidFill>
            <a:ln w="9525">
              <a:noFill/>
              <a:round/>
              <a:headEnd/>
              <a:tailEnd/>
            </a:ln>
          </p:spPr>
          <p:txBody>
            <a:bodyPr wrap="none" anchor="ctr"/>
            <a:lstStyle/>
            <a:p>
              <a:endParaRPr lang="en-US"/>
            </a:p>
          </p:txBody>
        </p:sp>
        <p:sp>
          <p:nvSpPr>
            <p:cNvPr id="74783" name="Oval 27"/>
            <p:cNvSpPr>
              <a:spLocks noChangeArrowheads="1"/>
            </p:cNvSpPr>
            <p:nvPr/>
          </p:nvSpPr>
          <p:spPr bwMode="auto">
            <a:xfrm>
              <a:off x="1728" y="3888"/>
              <a:ext cx="239" cy="191"/>
            </a:xfrm>
            <a:prstGeom prst="ellipse">
              <a:avLst/>
            </a:prstGeom>
            <a:solidFill>
              <a:srgbClr val="B5B5ED"/>
            </a:solidFill>
            <a:ln w="9525">
              <a:noFill/>
              <a:round/>
              <a:headEnd/>
              <a:tailEnd/>
            </a:ln>
          </p:spPr>
          <p:txBody>
            <a:bodyPr wrap="none" anchor="ctr"/>
            <a:lstStyle/>
            <a:p>
              <a:endParaRPr lang="en-US"/>
            </a:p>
          </p:txBody>
        </p:sp>
      </p:grpSp>
      <p:grpSp>
        <p:nvGrpSpPr>
          <p:cNvPr id="74768" name="Group 28"/>
          <p:cNvGrpSpPr>
            <a:grpSpLocks/>
          </p:cNvGrpSpPr>
          <p:nvPr/>
        </p:nvGrpSpPr>
        <p:grpSpPr bwMode="auto">
          <a:xfrm>
            <a:off x="6019800" y="5334000"/>
            <a:ext cx="379413" cy="1141413"/>
            <a:chOff x="3792" y="3360"/>
            <a:chExt cx="239" cy="719"/>
          </a:xfrm>
        </p:grpSpPr>
        <p:sp>
          <p:nvSpPr>
            <p:cNvPr id="74780" name="Rectangle 29"/>
            <p:cNvSpPr>
              <a:spLocks noChangeArrowheads="1"/>
            </p:cNvSpPr>
            <p:nvPr/>
          </p:nvSpPr>
          <p:spPr bwMode="auto">
            <a:xfrm>
              <a:off x="3792" y="3360"/>
              <a:ext cx="239" cy="623"/>
            </a:xfrm>
            <a:prstGeom prst="rect">
              <a:avLst/>
            </a:prstGeom>
            <a:solidFill>
              <a:srgbClr val="EEEEFA"/>
            </a:solidFill>
            <a:ln w="9525">
              <a:noFill/>
              <a:round/>
              <a:headEnd/>
              <a:tailEnd/>
            </a:ln>
          </p:spPr>
          <p:txBody>
            <a:bodyPr wrap="none" anchor="ctr"/>
            <a:lstStyle/>
            <a:p>
              <a:endParaRPr lang="en-US"/>
            </a:p>
          </p:txBody>
        </p:sp>
        <p:sp>
          <p:nvSpPr>
            <p:cNvPr id="74781" name="Oval 30"/>
            <p:cNvSpPr>
              <a:spLocks noChangeArrowheads="1"/>
            </p:cNvSpPr>
            <p:nvPr/>
          </p:nvSpPr>
          <p:spPr bwMode="auto">
            <a:xfrm>
              <a:off x="3792" y="3888"/>
              <a:ext cx="239" cy="191"/>
            </a:xfrm>
            <a:prstGeom prst="ellipse">
              <a:avLst/>
            </a:prstGeom>
            <a:solidFill>
              <a:srgbClr val="EEEEFA"/>
            </a:solidFill>
            <a:ln w="9525">
              <a:noFill/>
              <a:round/>
              <a:headEnd/>
              <a:tailEnd/>
            </a:ln>
          </p:spPr>
          <p:txBody>
            <a:bodyPr wrap="none" anchor="ctr"/>
            <a:lstStyle/>
            <a:p>
              <a:endParaRPr lang="en-US"/>
            </a:p>
          </p:txBody>
        </p:sp>
      </p:grpSp>
      <p:grpSp>
        <p:nvGrpSpPr>
          <p:cNvPr id="74769" name="Group 31"/>
          <p:cNvGrpSpPr>
            <a:grpSpLocks/>
          </p:cNvGrpSpPr>
          <p:nvPr/>
        </p:nvGrpSpPr>
        <p:grpSpPr bwMode="auto">
          <a:xfrm>
            <a:off x="7239000" y="5334000"/>
            <a:ext cx="379413" cy="1141413"/>
            <a:chOff x="4560" y="3360"/>
            <a:chExt cx="239" cy="719"/>
          </a:xfrm>
        </p:grpSpPr>
        <p:sp>
          <p:nvSpPr>
            <p:cNvPr id="74778" name="Rectangle 32"/>
            <p:cNvSpPr>
              <a:spLocks noChangeArrowheads="1"/>
            </p:cNvSpPr>
            <p:nvPr/>
          </p:nvSpPr>
          <p:spPr bwMode="auto">
            <a:xfrm>
              <a:off x="4560" y="3360"/>
              <a:ext cx="239" cy="623"/>
            </a:xfrm>
            <a:prstGeom prst="rect">
              <a:avLst/>
            </a:prstGeom>
            <a:solidFill>
              <a:srgbClr val="F0F0FA"/>
            </a:solidFill>
            <a:ln w="9525">
              <a:noFill/>
              <a:round/>
              <a:headEnd/>
              <a:tailEnd/>
            </a:ln>
          </p:spPr>
          <p:txBody>
            <a:bodyPr wrap="none" anchor="ctr"/>
            <a:lstStyle/>
            <a:p>
              <a:endParaRPr lang="en-US"/>
            </a:p>
          </p:txBody>
        </p:sp>
        <p:sp>
          <p:nvSpPr>
            <p:cNvPr id="74779" name="Oval 33"/>
            <p:cNvSpPr>
              <a:spLocks noChangeArrowheads="1"/>
            </p:cNvSpPr>
            <p:nvPr/>
          </p:nvSpPr>
          <p:spPr bwMode="auto">
            <a:xfrm>
              <a:off x="4560" y="3888"/>
              <a:ext cx="239" cy="191"/>
            </a:xfrm>
            <a:prstGeom prst="ellipse">
              <a:avLst/>
            </a:prstGeom>
            <a:solidFill>
              <a:srgbClr val="F0F0FA"/>
            </a:solidFill>
            <a:ln w="9525">
              <a:noFill/>
              <a:round/>
              <a:headEnd/>
              <a:tailEnd/>
            </a:ln>
          </p:spPr>
          <p:txBody>
            <a:bodyPr wrap="none" anchor="ctr"/>
            <a:lstStyle/>
            <a:p>
              <a:endParaRPr lang="en-US"/>
            </a:p>
          </p:txBody>
        </p:sp>
      </p:grpSp>
      <p:grpSp>
        <p:nvGrpSpPr>
          <p:cNvPr id="74770" name="Group 34"/>
          <p:cNvGrpSpPr>
            <a:grpSpLocks/>
          </p:cNvGrpSpPr>
          <p:nvPr/>
        </p:nvGrpSpPr>
        <p:grpSpPr bwMode="auto">
          <a:xfrm>
            <a:off x="8382000" y="5334000"/>
            <a:ext cx="379413" cy="1141413"/>
            <a:chOff x="5280" y="3360"/>
            <a:chExt cx="239" cy="719"/>
          </a:xfrm>
        </p:grpSpPr>
        <p:sp>
          <p:nvSpPr>
            <p:cNvPr id="74776" name="Rectangle 35"/>
            <p:cNvSpPr>
              <a:spLocks noChangeArrowheads="1"/>
            </p:cNvSpPr>
            <p:nvPr/>
          </p:nvSpPr>
          <p:spPr bwMode="auto">
            <a:xfrm>
              <a:off x="5280" y="3360"/>
              <a:ext cx="239" cy="623"/>
            </a:xfrm>
            <a:prstGeom prst="rect">
              <a:avLst/>
            </a:prstGeom>
            <a:solidFill>
              <a:srgbClr val="FFFFFF"/>
            </a:solidFill>
            <a:ln w="9525">
              <a:noFill/>
              <a:round/>
              <a:headEnd/>
              <a:tailEnd/>
            </a:ln>
          </p:spPr>
          <p:txBody>
            <a:bodyPr wrap="none" anchor="ctr"/>
            <a:lstStyle/>
            <a:p>
              <a:endParaRPr lang="en-US"/>
            </a:p>
          </p:txBody>
        </p:sp>
        <p:sp>
          <p:nvSpPr>
            <p:cNvPr id="74777" name="Oval 36"/>
            <p:cNvSpPr>
              <a:spLocks noChangeArrowheads="1"/>
            </p:cNvSpPr>
            <p:nvPr/>
          </p:nvSpPr>
          <p:spPr bwMode="auto">
            <a:xfrm>
              <a:off x="5280" y="3888"/>
              <a:ext cx="239" cy="191"/>
            </a:xfrm>
            <a:prstGeom prst="ellipse">
              <a:avLst/>
            </a:prstGeom>
            <a:solidFill>
              <a:srgbClr val="FFFFFF"/>
            </a:solidFill>
            <a:ln w="9525">
              <a:noFill/>
              <a:round/>
              <a:headEnd/>
              <a:tailEnd/>
            </a:ln>
          </p:spPr>
          <p:txBody>
            <a:bodyPr wrap="none" anchor="ctr"/>
            <a:lstStyle/>
            <a:p>
              <a:endParaRPr lang="en-US"/>
            </a:p>
          </p:txBody>
        </p:sp>
      </p:grpSp>
      <p:grpSp>
        <p:nvGrpSpPr>
          <p:cNvPr id="74771" name="Group 37"/>
          <p:cNvGrpSpPr>
            <a:grpSpLocks/>
          </p:cNvGrpSpPr>
          <p:nvPr/>
        </p:nvGrpSpPr>
        <p:grpSpPr bwMode="auto">
          <a:xfrm>
            <a:off x="303213" y="736600"/>
            <a:ext cx="531812" cy="3241675"/>
            <a:chOff x="200" y="0"/>
            <a:chExt cx="335" cy="2042"/>
          </a:xfrm>
        </p:grpSpPr>
        <p:sp>
          <p:nvSpPr>
            <p:cNvPr id="74773" name="Oval 38"/>
            <p:cNvSpPr>
              <a:spLocks noChangeArrowheads="1"/>
            </p:cNvSpPr>
            <p:nvPr/>
          </p:nvSpPr>
          <p:spPr bwMode="auto">
            <a:xfrm>
              <a:off x="200" y="0"/>
              <a:ext cx="335" cy="527"/>
            </a:xfrm>
            <a:prstGeom prst="ellipse">
              <a:avLst/>
            </a:prstGeom>
            <a:solidFill>
              <a:srgbClr val="E4E4E4"/>
            </a:solidFill>
            <a:ln w="9525">
              <a:solidFill>
                <a:schemeClr val="accent1"/>
              </a:solidFill>
              <a:round/>
              <a:headEnd/>
              <a:tailEnd/>
            </a:ln>
          </p:spPr>
          <p:txBody>
            <a:bodyPr wrap="none" anchor="ctr"/>
            <a:lstStyle/>
            <a:p>
              <a:endParaRPr lang="en-US"/>
            </a:p>
          </p:txBody>
        </p:sp>
        <p:sp>
          <p:nvSpPr>
            <p:cNvPr id="74774" name="Rectangle 39"/>
            <p:cNvSpPr>
              <a:spLocks noChangeArrowheads="1"/>
            </p:cNvSpPr>
            <p:nvPr/>
          </p:nvSpPr>
          <p:spPr bwMode="auto">
            <a:xfrm>
              <a:off x="314" y="456"/>
              <a:ext cx="110" cy="890"/>
            </a:xfrm>
            <a:prstGeom prst="rect">
              <a:avLst/>
            </a:prstGeom>
            <a:solidFill>
              <a:srgbClr val="E4E4E4"/>
            </a:solidFill>
            <a:ln w="9525">
              <a:solidFill>
                <a:schemeClr val="accent1"/>
              </a:solidFill>
              <a:round/>
              <a:headEnd/>
              <a:tailEnd/>
            </a:ln>
          </p:spPr>
          <p:txBody>
            <a:bodyPr wrap="none" anchor="ctr"/>
            <a:lstStyle/>
            <a:p>
              <a:endParaRPr lang="en-US"/>
            </a:p>
          </p:txBody>
        </p:sp>
        <p:sp>
          <p:nvSpPr>
            <p:cNvPr id="74775" name="AutoShape 40"/>
            <p:cNvSpPr>
              <a:spLocks noChangeArrowheads="1"/>
            </p:cNvSpPr>
            <p:nvPr/>
          </p:nvSpPr>
          <p:spPr bwMode="auto">
            <a:xfrm>
              <a:off x="314" y="1341"/>
              <a:ext cx="110" cy="70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6 w 21600"/>
                <a:gd name="T13" fmla="*/ 4499 h 21600"/>
                <a:gd name="T14" fmla="*/ 17084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E4E4E4"/>
            </a:solidFill>
            <a:ln w="9525">
              <a:solidFill>
                <a:schemeClr val="accent1"/>
              </a:solidFill>
              <a:round/>
              <a:headEnd/>
              <a:tailEnd/>
            </a:ln>
          </p:spPr>
          <p:txBody>
            <a:bodyPr wrap="none" anchor="ctr"/>
            <a:lstStyle/>
            <a:p>
              <a:endParaRPr lang="en-US"/>
            </a:p>
          </p:txBody>
        </p:sp>
      </p:grpSp>
      <p:sp>
        <p:nvSpPr>
          <p:cNvPr id="229417" name="Text Box 41"/>
          <p:cNvSpPr txBox="1">
            <a:spLocks noChangeArrowheads="1"/>
          </p:cNvSpPr>
          <p:nvPr/>
        </p:nvSpPr>
        <p:spPr bwMode="auto">
          <a:xfrm>
            <a:off x="4178300" y="1485900"/>
            <a:ext cx="3746500" cy="1435100"/>
          </a:xfrm>
          <a:prstGeom prst="rect">
            <a:avLst/>
          </a:prstGeom>
          <a:noFill/>
          <a:ln>
            <a:noFill/>
          </a:ln>
          <a:effectLst/>
          <a:extLst>
            <a:ext uri="{909E8E84-426E-40DD-AFC4-6F175D3DCCD1}"/>
            <a:ext uri="{91240B29-F687-4F45-9708-019B960494DF}"/>
            <a:ext uri="{AF507438-7753-43E0-B8FC-AC1667EBCBE1}"/>
          </a:extLst>
        </p:spPr>
        <p:txBody>
          <a:bodyPr lIns="89995" tIns="46798" rIns="89995" bIns="46798">
            <a:spAutoFit/>
          </a:bodyPr>
          <a:lstStyle>
            <a:lvl1pPr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1pPr>
            <a:lvl2pPr marL="1057275" indent="-406400"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2pPr>
            <a:lvl3pPr marL="1625600"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3pPr>
            <a:lvl4pPr marL="2276475"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4pPr>
            <a:lvl5pPr marL="2925763"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5pPr>
            <a:lvl6pPr marL="33829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6pPr>
            <a:lvl7pPr marL="38401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7pPr>
            <a:lvl8pPr marL="42973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8pPr>
            <a:lvl9pPr marL="47545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9pPr>
          </a:lstStyle>
          <a:p>
            <a:pPr algn="ctr">
              <a:spcBef>
                <a:spcPts val="2751"/>
              </a:spcBef>
              <a:buSzPct val="100000"/>
              <a:defRPr/>
            </a:pPr>
            <a:r>
              <a:rPr lang="en-US" sz="4400" b="1" dirty="0" smtClean="0">
                <a:solidFill>
                  <a:srgbClr val="000000"/>
                </a:solidFill>
                <a:effectLst>
                  <a:outerShdw blurRad="38100" dist="38100" dir="2700000" algn="tl">
                    <a:srgbClr val="C0C0C0"/>
                  </a:outerShdw>
                </a:effectLst>
                <a:latin typeface="Times New Roman" pitchFamily="18" charset="0"/>
                <a:sym typeface="Gill Sans" charset="0"/>
              </a:rPr>
              <a:t>0.1 g/</a:t>
            </a:r>
            <a:r>
              <a:rPr lang="en-US" sz="4400" b="1" dirty="0" err="1" smtClean="0">
                <a:solidFill>
                  <a:srgbClr val="000000"/>
                </a:solidFill>
                <a:effectLst>
                  <a:outerShdw blurRad="38100" dist="38100" dir="2700000" algn="tl">
                    <a:srgbClr val="C0C0C0"/>
                  </a:outerShdw>
                </a:effectLst>
                <a:latin typeface="Times New Roman" pitchFamily="18" charset="0"/>
                <a:sym typeface="Gill Sans" charset="0"/>
              </a:rPr>
              <a:t>mL</a:t>
            </a:r>
            <a:r>
              <a:rPr lang="en-US" sz="4400" b="1" dirty="0" smtClean="0">
                <a:solidFill>
                  <a:srgbClr val="000000"/>
                </a:solidFill>
                <a:effectLst>
                  <a:outerShdw blurRad="38100" dist="38100" dir="2700000" algn="tl">
                    <a:srgbClr val="C0C0C0"/>
                  </a:outerShdw>
                </a:effectLst>
                <a:latin typeface="Times New Roman" pitchFamily="18" charset="0"/>
                <a:sym typeface="Gill Sans" charset="0"/>
              </a:rPr>
              <a:t> Solution</a:t>
            </a:r>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75779" name="Picture 3"/>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75780" name="Picture 4"/>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75781" name="Picture 5"/>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75782" name="Group 6"/>
          <p:cNvGrpSpPr>
            <a:grpSpLocks/>
          </p:cNvGrpSpPr>
          <p:nvPr/>
        </p:nvGrpSpPr>
        <p:grpSpPr bwMode="auto">
          <a:xfrm>
            <a:off x="381000" y="5411788"/>
            <a:ext cx="379413" cy="1139825"/>
            <a:chOff x="240" y="3408"/>
            <a:chExt cx="239" cy="719"/>
          </a:xfrm>
        </p:grpSpPr>
        <p:sp>
          <p:nvSpPr>
            <p:cNvPr id="75814" name="Rectangle 7"/>
            <p:cNvSpPr>
              <a:spLocks noChangeArrowheads="1"/>
            </p:cNvSpPr>
            <p:nvPr/>
          </p:nvSpPr>
          <p:spPr bwMode="auto">
            <a:xfrm>
              <a:off x="240" y="3408"/>
              <a:ext cx="239" cy="623"/>
            </a:xfrm>
            <a:prstGeom prst="rect">
              <a:avLst/>
            </a:prstGeom>
            <a:solidFill>
              <a:srgbClr val="8282E0"/>
            </a:solidFill>
            <a:ln w="9525">
              <a:noFill/>
              <a:round/>
              <a:headEnd/>
              <a:tailEnd/>
            </a:ln>
          </p:spPr>
          <p:txBody>
            <a:bodyPr wrap="none" anchor="ctr"/>
            <a:lstStyle/>
            <a:p>
              <a:endParaRPr lang="en-US"/>
            </a:p>
          </p:txBody>
        </p:sp>
        <p:sp>
          <p:nvSpPr>
            <p:cNvPr id="75815" name="Oval 8"/>
            <p:cNvSpPr>
              <a:spLocks noChangeArrowheads="1"/>
            </p:cNvSpPr>
            <p:nvPr/>
          </p:nvSpPr>
          <p:spPr bwMode="auto">
            <a:xfrm>
              <a:off x="240" y="3936"/>
              <a:ext cx="239" cy="191"/>
            </a:xfrm>
            <a:prstGeom prst="ellipse">
              <a:avLst/>
            </a:prstGeom>
            <a:solidFill>
              <a:srgbClr val="8282E0"/>
            </a:solidFill>
            <a:ln w="9525">
              <a:noFill/>
              <a:round/>
              <a:headEnd/>
              <a:tailEnd/>
            </a:ln>
          </p:spPr>
          <p:txBody>
            <a:bodyPr wrap="none" anchor="ctr"/>
            <a:lstStyle/>
            <a:p>
              <a:endParaRPr lang="en-US"/>
            </a:p>
          </p:txBody>
        </p:sp>
      </p:grpSp>
      <p:grpSp>
        <p:nvGrpSpPr>
          <p:cNvPr id="75783" name="Group 9"/>
          <p:cNvGrpSpPr>
            <a:grpSpLocks/>
          </p:cNvGrpSpPr>
          <p:nvPr/>
        </p:nvGrpSpPr>
        <p:grpSpPr bwMode="auto">
          <a:xfrm>
            <a:off x="1524000" y="5334000"/>
            <a:ext cx="379413" cy="1141413"/>
            <a:chOff x="960" y="3360"/>
            <a:chExt cx="239" cy="719"/>
          </a:xfrm>
        </p:grpSpPr>
        <p:sp>
          <p:nvSpPr>
            <p:cNvPr id="75812" name="Rectangle 10"/>
            <p:cNvSpPr>
              <a:spLocks noChangeArrowheads="1"/>
            </p:cNvSpPr>
            <p:nvPr/>
          </p:nvSpPr>
          <p:spPr bwMode="auto">
            <a:xfrm>
              <a:off x="960" y="3360"/>
              <a:ext cx="239" cy="623"/>
            </a:xfrm>
            <a:prstGeom prst="rect">
              <a:avLst/>
            </a:prstGeom>
            <a:solidFill>
              <a:srgbClr val="A0A0E8"/>
            </a:solidFill>
            <a:ln w="9525">
              <a:noFill/>
              <a:round/>
              <a:headEnd/>
              <a:tailEnd/>
            </a:ln>
          </p:spPr>
          <p:txBody>
            <a:bodyPr wrap="none" anchor="ctr"/>
            <a:lstStyle/>
            <a:p>
              <a:endParaRPr lang="en-US"/>
            </a:p>
          </p:txBody>
        </p:sp>
        <p:sp>
          <p:nvSpPr>
            <p:cNvPr id="75813" name="Oval 11"/>
            <p:cNvSpPr>
              <a:spLocks noChangeArrowheads="1"/>
            </p:cNvSpPr>
            <p:nvPr/>
          </p:nvSpPr>
          <p:spPr bwMode="auto">
            <a:xfrm>
              <a:off x="960" y="3888"/>
              <a:ext cx="239" cy="191"/>
            </a:xfrm>
            <a:prstGeom prst="ellipse">
              <a:avLst/>
            </a:prstGeom>
            <a:solidFill>
              <a:srgbClr val="A0A0E8"/>
            </a:solidFill>
            <a:ln w="9525">
              <a:noFill/>
              <a:round/>
              <a:headEnd/>
              <a:tailEnd/>
            </a:ln>
          </p:spPr>
          <p:txBody>
            <a:bodyPr wrap="none" anchor="ctr"/>
            <a:lstStyle/>
            <a:p>
              <a:endParaRPr lang="en-US"/>
            </a:p>
          </p:txBody>
        </p:sp>
      </p:grpSp>
      <p:grpSp>
        <p:nvGrpSpPr>
          <p:cNvPr id="75784" name="Group 12"/>
          <p:cNvGrpSpPr>
            <a:grpSpLocks/>
          </p:cNvGrpSpPr>
          <p:nvPr/>
        </p:nvGrpSpPr>
        <p:grpSpPr bwMode="auto">
          <a:xfrm>
            <a:off x="2743200" y="5334000"/>
            <a:ext cx="379413" cy="1141413"/>
            <a:chOff x="1728" y="3360"/>
            <a:chExt cx="239" cy="719"/>
          </a:xfrm>
        </p:grpSpPr>
        <p:sp>
          <p:nvSpPr>
            <p:cNvPr id="75810" name="Rectangle 13"/>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75811" name="Oval 14"/>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75785" name="Group 15"/>
          <p:cNvGrpSpPr>
            <a:grpSpLocks/>
          </p:cNvGrpSpPr>
          <p:nvPr/>
        </p:nvGrpSpPr>
        <p:grpSpPr bwMode="auto">
          <a:xfrm>
            <a:off x="3886200" y="5334000"/>
            <a:ext cx="379413" cy="1141413"/>
            <a:chOff x="2448" y="3360"/>
            <a:chExt cx="239" cy="719"/>
          </a:xfrm>
        </p:grpSpPr>
        <p:sp>
          <p:nvSpPr>
            <p:cNvPr id="75808" name="Rectangle 16"/>
            <p:cNvSpPr>
              <a:spLocks noChangeArrowheads="1"/>
            </p:cNvSpPr>
            <p:nvPr/>
          </p:nvSpPr>
          <p:spPr bwMode="auto">
            <a:xfrm>
              <a:off x="2448" y="3360"/>
              <a:ext cx="239" cy="623"/>
            </a:xfrm>
            <a:prstGeom prst="rect">
              <a:avLst/>
            </a:prstGeom>
            <a:solidFill>
              <a:srgbClr val="CCCCF2"/>
            </a:solidFill>
            <a:ln w="9525">
              <a:noFill/>
              <a:round/>
              <a:headEnd/>
              <a:tailEnd/>
            </a:ln>
          </p:spPr>
          <p:txBody>
            <a:bodyPr wrap="none" anchor="ctr"/>
            <a:lstStyle/>
            <a:p>
              <a:endParaRPr lang="en-US"/>
            </a:p>
          </p:txBody>
        </p:sp>
        <p:sp>
          <p:nvSpPr>
            <p:cNvPr id="75809" name="Oval 17"/>
            <p:cNvSpPr>
              <a:spLocks noChangeArrowheads="1"/>
            </p:cNvSpPr>
            <p:nvPr/>
          </p:nvSpPr>
          <p:spPr bwMode="auto">
            <a:xfrm>
              <a:off x="2448" y="3888"/>
              <a:ext cx="239" cy="191"/>
            </a:xfrm>
            <a:prstGeom prst="ellipse">
              <a:avLst/>
            </a:prstGeom>
            <a:solidFill>
              <a:srgbClr val="CCCCF2"/>
            </a:solidFill>
            <a:ln w="9525">
              <a:noFill/>
              <a:round/>
              <a:headEnd/>
              <a:tailEnd/>
            </a:ln>
          </p:spPr>
          <p:txBody>
            <a:bodyPr wrap="none" anchor="ctr"/>
            <a:lstStyle/>
            <a:p>
              <a:endParaRPr lang="en-US"/>
            </a:p>
          </p:txBody>
        </p:sp>
      </p:grpSp>
      <p:pic>
        <p:nvPicPr>
          <p:cNvPr id="75786" name="Picture 18"/>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75787" name="Picture 19"/>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75788" name="Picture 20"/>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75789" name="Picture 21"/>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75790" name="Group 22"/>
          <p:cNvGrpSpPr>
            <a:grpSpLocks/>
          </p:cNvGrpSpPr>
          <p:nvPr/>
        </p:nvGrpSpPr>
        <p:grpSpPr bwMode="auto">
          <a:xfrm>
            <a:off x="4876800" y="5410200"/>
            <a:ext cx="379413" cy="1141413"/>
            <a:chOff x="3072" y="3408"/>
            <a:chExt cx="239" cy="719"/>
          </a:xfrm>
        </p:grpSpPr>
        <p:sp>
          <p:nvSpPr>
            <p:cNvPr id="75806" name="Rectangle 23"/>
            <p:cNvSpPr>
              <a:spLocks noChangeArrowheads="1"/>
            </p:cNvSpPr>
            <p:nvPr/>
          </p:nvSpPr>
          <p:spPr bwMode="auto">
            <a:xfrm>
              <a:off x="3072" y="3408"/>
              <a:ext cx="239" cy="623"/>
            </a:xfrm>
            <a:prstGeom prst="rect">
              <a:avLst/>
            </a:prstGeom>
            <a:solidFill>
              <a:srgbClr val="DEDEF6"/>
            </a:solidFill>
            <a:ln w="9525">
              <a:noFill/>
              <a:round/>
              <a:headEnd/>
              <a:tailEnd/>
            </a:ln>
          </p:spPr>
          <p:txBody>
            <a:bodyPr wrap="none" anchor="ctr"/>
            <a:lstStyle/>
            <a:p>
              <a:endParaRPr lang="en-US"/>
            </a:p>
          </p:txBody>
        </p:sp>
        <p:sp>
          <p:nvSpPr>
            <p:cNvPr id="75807" name="Oval 24"/>
            <p:cNvSpPr>
              <a:spLocks noChangeArrowheads="1"/>
            </p:cNvSpPr>
            <p:nvPr/>
          </p:nvSpPr>
          <p:spPr bwMode="auto">
            <a:xfrm>
              <a:off x="3072" y="3936"/>
              <a:ext cx="239" cy="191"/>
            </a:xfrm>
            <a:prstGeom prst="ellipse">
              <a:avLst/>
            </a:prstGeom>
            <a:solidFill>
              <a:srgbClr val="DEDEF6"/>
            </a:solidFill>
            <a:ln w="9525">
              <a:noFill/>
              <a:round/>
              <a:headEnd/>
              <a:tailEnd/>
            </a:ln>
          </p:spPr>
          <p:txBody>
            <a:bodyPr wrap="none" anchor="ctr"/>
            <a:lstStyle/>
            <a:p>
              <a:endParaRPr lang="en-US"/>
            </a:p>
          </p:txBody>
        </p:sp>
      </p:grpSp>
      <p:grpSp>
        <p:nvGrpSpPr>
          <p:cNvPr id="75791" name="Group 25"/>
          <p:cNvGrpSpPr>
            <a:grpSpLocks/>
          </p:cNvGrpSpPr>
          <p:nvPr/>
        </p:nvGrpSpPr>
        <p:grpSpPr bwMode="auto">
          <a:xfrm>
            <a:off x="2743200" y="5334000"/>
            <a:ext cx="379413" cy="1141413"/>
            <a:chOff x="1728" y="3360"/>
            <a:chExt cx="239" cy="719"/>
          </a:xfrm>
        </p:grpSpPr>
        <p:sp>
          <p:nvSpPr>
            <p:cNvPr id="75804" name="Rectangle 26"/>
            <p:cNvSpPr>
              <a:spLocks noChangeArrowheads="1"/>
            </p:cNvSpPr>
            <p:nvPr/>
          </p:nvSpPr>
          <p:spPr bwMode="auto">
            <a:xfrm>
              <a:off x="1728" y="3360"/>
              <a:ext cx="239" cy="623"/>
            </a:xfrm>
            <a:prstGeom prst="rect">
              <a:avLst/>
            </a:prstGeom>
            <a:solidFill>
              <a:srgbClr val="B5B5ED"/>
            </a:solidFill>
            <a:ln w="9525">
              <a:noFill/>
              <a:round/>
              <a:headEnd/>
              <a:tailEnd/>
            </a:ln>
          </p:spPr>
          <p:txBody>
            <a:bodyPr wrap="none" anchor="ctr"/>
            <a:lstStyle/>
            <a:p>
              <a:endParaRPr lang="en-US"/>
            </a:p>
          </p:txBody>
        </p:sp>
        <p:sp>
          <p:nvSpPr>
            <p:cNvPr id="75805" name="Oval 27"/>
            <p:cNvSpPr>
              <a:spLocks noChangeArrowheads="1"/>
            </p:cNvSpPr>
            <p:nvPr/>
          </p:nvSpPr>
          <p:spPr bwMode="auto">
            <a:xfrm>
              <a:off x="1728" y="3888"/>
              <a:ext cx="239" cy="191"/>
            </a:xfrm>
            <a:prstGeom prst="ellipse">
              <a:avLst/>
            </a:prstGeom>
            <a:solidFill>
              <a:srgbClr val="B5B5ED"/>
            </a:solidFill>
            <a:ln w="9525">
              <a:noFill/>
              <a:round/>
              <a:headEnd/>
              <a:tailEnd/>
            </a:ln>
          </p:spPr>
          <p:txBody>
            <a:bodyPr wrap="none" anchor="ctr"/>
            <a:lstStyle/>
            <a:p>
              <a:endParaRPr lang="en-US"/>
            </a:p>
          </p:txBody>
        </p:sp>
      </p:grpSp>
      <p:grpSp>
        <p:nvGrpSpPr>
          <p:cNvPr id="75792" name="Group 28"/>
          <p:cNvGrpSpPr>
            <a:grpSpLocks/>
          </p:cNvGrpSpPr>
          <p:nvPr/>
        </p:nvGrpSpPr>
        <p:grpSpPr bwMode="auto">
          <a:xfrm>
            <a:off x="6019800" y="5334000"/>
            <a:ext cx="379413" cy="1141413"/>
            <a:chOff x="3792" y="3360"/>
            <a:chExt cx="239" cy="719"/>
          </a:xfrm>
        </p:grpSpPr>
        <p:sp>
          <p:nvSpPr>
            <p:cNvPr id="75802" name="Rectangle 29"/>
            <p:cNvSpPr>
              <a:spLocks noChangeArrowheads="1"/>
            </p:cNvSpPr>
            <p:nvPr/>
          </p:nvSpPr>
          <p:spPr bwMode="auto">
            <a:xfrm>
              <a:off x="3792" y="3360"/>
              <a:ext cx="239" cy="623"/>
            </a:xfrm>
            <a:prstGeom prst="rect">
              <a:avLst/>
            </a:prstGeom>
            <a:solidFill>
              <a:srgbClr val="EEEEFA"/>
            </a:solidFill>
            <a:ln w="9525">
              <a:noFill/>
              <a:round/>
              <a:headEnd/>
              <a:tailEnd/>
            </a:ln>
          </p:spPr>
          <p:txBody>
            <a:bodyPr wrap="none" anchor="ctr"/>
            <a:lstStyle/>
            <a:p>
              <a:endParaRPr lang="en-US"/>
            </a:p>
          </p:txBody>
        </p:sp>
        <p:sp>
          <p:nvSpPr>
            <p:cNvPr id="75803" name="Oval 30"/>
            <p:cNvSpPr>
              <a:spLocks noChangeArrowheads="1"/>
            </p:cNvSpPr>
            <p:nvPr/>
          </p:nvSpPr>
          <p:spPr bwMode="auto">
            <a:xfrm>
              <a:off x="3792" y="3888"/>
              <a:ext cx="239" cy="191"/>
            </a:xfrm>
            <a:prstGeom prst="ellipse">
              <a:avLst/>
            </a:prstGeom>
            <a:solidFill>
              <a:srgbClr val="EEEEFA"/>
            </a:solidFill>
            <a:ln w="9525">
              <a:noFill/>
              <a:round/>
              <a:headEnd/>
              <a:tailEnd/>
            </a:ln>
          </p:spPr>
          <p:txBody>
            <a:bodyPr wrap="none" anchor="ctr"/>
            <a:lstStyle/>
            <a:p>
              <a:endParaRPr lang="en-US"/>
            </a:p>
          </p:txBody>
        </p:sp>
      </p:grpSp>
      <p:grpSp>
        <p:nvGrpSpPr>
          <p:cNvPr id="75793" name="Group 31"/>
          <p:cNvGrpSpPr>
            <a:grpSpLocks/>
          </p:cNvGrpSpPr>
          <p:nvPr/>
        </p:nvGrpSpPr>
        <p:grpSpPr bwMode="auto">
          <a:xfrm>
            <a:off x="7239000" y="5334000"/>
            <a:ext cx="379413" cy="1141413"/>
            <a:chOff x="4560" y="3360"/>
            <a:chExt cx="239" cy="719"/>
          </a:xfrm>
        </p:grpSpPr>
        <p:sp>
          <p:nvSpPr>
            <p:cNvPr id="75800" name="Rectangle 32"/>
            <p:cNvSpPr>
              <a:spLocks noChangeArrowheads="1"/>
            </p:cNvSpPr>
            <p:nvPr/>
          </p:nvSpPr>
          <p:spPr bwMode="auto">
            <a:xfrm>
              <a:off x="4560" y="3360"/>
              <a:ext cx="239" cy="623"/>
            </a:xfrm>
            <a:prstGeom prst="rect">
              <a:avLst/>
            </a:prstGeom>
            <a:solidFill>
              <a:srgbClr val="F0F0FA"/>
            </a:solidFill>
            <a:ln w="9525">
              <a:noFill/>
              <a:round/>
              <a:headEnd/>
              <a:tailEnd/>
            </a:ln>
          </p:spPr>
          <p:txBody>
            <a:bodyPr wrap="none" anchor="ctr"/>
            <a:lstStyle/>
            <a:p>
              <a:endParaRPr lang="en-US"/>
            </a:p>
          </p:txBody>
        </p:sp>
        <p:sp>
          <p:nvSpPr>
            <p:cNvPr id="75801" name="Oval 33"/>
            <p:cNvSpPr>
              <a:spLocks noChangeArrowheads="1"/>
            </p:cNvSpPr>
            <p:nvPr/>
          </p:nvSpPr>
          <p:spPr bwMode="auto">
            <a:xfrm>
              <a:off x="4560" y="3888"/>
              <a:ext cx="239" cy="191"/>
            </a:xfrm>
            <a:prstGeom prst="ellipse">
              <a:avLst/>
            </a:prstGeom>
            <a:solidFill>
              <a:srgbClr val="F0F0FA"/>
            </a:solidFill>
            <a:ln w="9525">
              <a:noFill/>
              <a:round/>
              <a:headEnd/>
              <a:tailEnd/>
            </a:ln>
          </p:spPr>
          <p:txBody>
            <a:bodyPr wrap="none" anchor="ctr"/>
            <a:lstStyle/>
            <a:p>
              <a:endParaRPr lang="en-US"/>
            </a:p>
          </p:txBody>
        </p:sp>
      </p:grpSp>
      <p:grpSp>
        <p:nvGrpSpPr>
          <p:cNvPr id="75794" name="Group 34"/>
          <p:cNvGrpSpPr>
            <a:grpSpLocks/>
          </p:cNvGrpSpPr>
          <p:nvPr/>
        </p:nvGrpSpPr>
        <p:grpSpPr bwMode="auto">
          <a:xfrm>
            <a:off x="8382000" y="5334000"/>
            <a:ext cx="379413" cy="1141413"/>
            <a:chOff x="5280" y="3360"/>
            <a:chExt cx="239" cy="719"/>
          </a:xfrm>
        </p:grpSpPr>
        <p:sp>
          <p:nvSpPr>
            <p:cNvPr id="75798" name="Rectangle 35"/>
            <p:cNvSpPr>
              <a:spLocks noChangeArrowheads="1"/>
            </p:cNvSpPr>
            <p:nvPr/>
          </p:nvSpPr>
          <p:spPr bwMode="auto">
            <a:xfrm>
              <a:off x="5280" y="3360"/>
              <a:ext cx="239" cy="623"/>
            </a:xfrm>
            <a:prstGeom prst="rect">
              <a:avLst/>
            </a:prstGeom>
            <a:solidFill>
              <a:srgbClr val="FFFFFF"/>
            </a:solidFill>
            <a:ln w="9525">
              <a:noFill/>
              <a:round/>
              <a:headEnd/>
              <a:tailEnd/>
            </a:ln>
          </p:spPr>
          <p:txBody>
            <a:bodyPr wrap="none" anchor="ctr"/>
            <a:lstStyle/>
            <a:p>
              <a:endParaRPr lang="en-US"/>
            </a:p>
          </p:txBody>
        </p:sp>
        <p:sp>
          <p:nvSpPr>
            <p:cNvPr id="75799" name="Oval 36"/>
            <p:cNvSpPr>
              <a:spLocks noChangeArrowheads="1"/>
            </p:cNvSpPr>
            <p:nvPr/>
          </p:nvSpPr>
          <p:spPr bwMode="auto">
            <a:xfrm>
              <a:off x="5280" y="3888"/>
              <a:ext cx="239" cy="191"/>
            </a:xfrm>
            <a:prstGeom prst="ellipse">
              <a:avLst/>
            </a:prstGeom>
            <a:solidFill>
              <a:srgbClr val="FFFFFF"/>
            </a:solidFill>
            <a:ln w="9525">
              <a:noFill/>
              <a:round/>
              <a:headEnd/>
              <a:tailEnd/>
            </a:ln>
          </p:spPr>
          <p:txBody>
            <a:bodyPr wrap="none" anchor="ctr"/>
            <a:lstStyle/>
            <a:p>
              <a:endParaRPr lang="en-US"/>
            </a:p>
          </p:txBody>
        </p:sp>
      </p:grpSp>
      <p:sp>
        <p:nvSpPr>
          <p:cNvPr id="75795" name="Rectangle 37"/>
          <p:cNvSpPr>
            <a:spLocks noChangeArrowheads="1"/>
          </p:cNvSpPr>
          <p:nvPr/>
        </p:nvSpPr>
        <p:spPr bwMode="auto">
          <a:xfrm>
            <a:off x="473075" y="3086100"/>
            <a:ext cx="176213" cy="1414463"/>
          </a:xfrm>
          <a:prstGeom prst="rect">
            <a:avLst/>
          </a:prstGeom>
          <a:solidFill>
            <a:srgbClr val="6767D9"/>
          </a:solidFill>
          <a:ln w="9525">
            <a:noFill/>
            <a:round/>
            <a:headEnd/>
            <a:tailEnd/>
          </a:ln>
        </p:spPr>
        <p:txBody>
          <a:bodyPr wrap="none" lIns="64291" tIns="32146" rIns="64291" bIns="32146" anchor="ctr"/>
          <a:lstStyle/>
          <a:p>
            <a:endParaRPr lang="en-US"/>
          </a:p>
        </p:txBody>
      </p:sp>
      <p:sp>
        <p:nvSpPr>
          <p:cNvPr id="75796" name="AutoShape 38"/>
          <p:cNvSpPr>
            <a:spLocks noChangeArrowheads="1"/>
          </p:cNvSpPr>
          <p:nvPr/>
        </p:nvSpPr>
        <p:spPr bwMode="auto">
          <a:xfrm>
            <a:off x="473075" y="4491038"/>
            <a:ext cx="176213" cy="1114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6767D9"/>
          </a:solidFill>
          <a:ln w="9525">
            <a:noFill/>
            <a:round/>
            <a:headEnd/>
            <a:tailEnd/>
          </a:ln>
        </p:spPr>
        <p:txBody>
          <a:bodyPr wrap="none" lIns="64291" tIns="32146" rIns="64291" bIns="32146" anchor="ctr"/>
          <a:lstStyle/>
          <a:p>
            <a:endParaRPr lang="en-US"/>
          </a:p>
        </p:txBody>
      </p:sp>
      <p:sp>
        <p:nvSpPr>
          <p:cNvPr id="76821" name="Oval 39"/>
          <p:cNvSpPr>
            <a:spLocks noChangeArrowheads="1"/>
          </p:cNvSpPr>
          <p:nvPr/>
        </p:nvSpPr>
        <p:spPr bwMode="auto">
          <a:xfrm>
            <a:off x="292100" y="2362200"/>
            <a:ext cx="533400" cy="838200"/>
          </a:xfrm>
          <a:prstGeom prst="ellipse">
            <a:avLst/>
          </a:prstGeom>
          <a:solidFill>
            <a:schemeClr val="tx1">
              <a:lumMod val="75000"/>
            </a:schemeClr>
          </a:solidFill>
          <a:ln w="9525">
            <a:solidFill>
              <a:schemeClr val="accent1"/>
            </a:solidFill>
            <a:round/>
            <a:headEnd/>
            <a:tailEnd/>
          </a:ln>
        </p:spPr>
        <p:txBody>
          <a:bodyPr wrap="none" lIns="64291" tIns="32146" rIns="64291" bIns="32146" anchor="ctr"/>
          <a:lstStyle/>
          <a:p>
            <a:pPr>
              <a:defRPr/>
            </a:pPr>
            <a:endParaRPr lang="en-US" dirty="0">
              <a:solidFill>
                <a:srgbClr val="820C17"/>
              </a:solidFill>
            </a:endParaRPr>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76803" name="Picture 3"/>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76804" name="Picture 4"/>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76805" name="Picture 5"/>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76806" name="Group 6"/>
          <p:cNvGrpSpPr>
            <a:grpSpLocks/>
          </p:cNvGrpSpPr>
          <p:nvPr/>
        </p:nvGrpSpPr>
        <p:grpSpPr bwMode="auto">
          <a:xfrm>
            <a:off x="381000" y="5946775"/>
            <a:ext cx="379413" cy="604838"/>
            <a:chOff x="240" y="3408"/>
            <a:chExt cx="239" cy="719"/>
          </a:xfrm>
        </p:grpSpPr>
        <p:sp>
          <p:nvSpPr>
            <p:cNvPr id="76857" name="Rectangle 7"/>
            <p:cNvSpPr>
              <a:spLocks noChangeArrowheads="1"/>
            </p:cNvSpPr>
            <p:nvPr/>
          </p:nvSpPr>
          <p:spPr bwMode="auto">
            <a:xfrm>
              <a:off x="240" y="3408"/>
              <a:ext cx="239" cy="623"/>
            </a:xfrm>
            <a:prstGeom prst="rect">
              <a:avLst/>
            </a:prstGeom>
            <a:solidFill>
              <a:srgbClr val="8282E0"/>
            </a:solidFill>
            <a:ln w="9525">
              <a:noFill/>
              <a:round/>
              <a:headEnd/>
              <a:tailEnd/>
            </a:ln>
          </p:spPr>
          <p:txBody>
            <a:bodyPr wrap="none" anchor="ctr"/>
            <a:lstStyle/>
            <a:p>
              <a:endParaRPr lang="en-US"/>
            </a:p>
          </p:txBody>
        </p:sp>
        <p:sp>
          <p:nvSpPr>
            <p:cNvPr id="76858" name="Oval 8"/>
            <p:cNvSpPr>
              <a:spLocks noChangeArrowheads="1"/>
            </p:cNvSpPr>
            <p:nvPr/>
          </p:nvSpPr>
          <p:spPr bwMode="auto">
            <a:xfrm>
              <a:off x="240" y="3936"/>
              <a:ext cx="239" cy="191"/>
            </a:xfrm>
            <a:prstGeom prst="ellipse">
              <a:avLst/>
            </a:prstGeom>
            <a:solidFill>
              <a:srgbClr val="8282E0"/>
            </a:solidFill>
            <a:ln w="9525">
              <a:noFill/>
              <a:round/>
              <a:headEnd/>
              <a:tailEnd/>
            </a:ln>
          </p:spPr>
          <p:txBody>
            <a:bodyPr wrap="none" anchor="ctr"/>
            <a:lstStyle/>
            <a:p>
              <a:endParaRPr lang="en-US"/>
            </a:p>
          </p:txBody>
        </p:sp>
      </p:grpSp>
      <p:grpSp>
        <p:nvGrpSpPr>
          <p:cNvPr id="76807" name="Group 9"/>
          <p:cNvGrpSpPr>
            <a:grpSpLocks/>
          </p:cNvGrpSpPr>
          <p:nvPr/>
        </p:nvGrpSpPr>
        <p:grpSpPr bwMode="auto">
          <a:xfrm>
            <a:off x="1524000" y="5334000"/>
            <a:ext cx="379413" cy="1141413"/>
            <a:chOff x="960" y="3360"/>
            <a:chExt cx="239" cy="719"/>
          </a:xfrm>
        </p:grpSpPr>
        <p:sp>
          <p:nvSpPr>
            <p:cNvPr id="76855" name="Rectangle 10"/>
            <p:cNvSpPr>
              <a:spLocks noChangeArrowheads="1"/>
            </p:cNvSpPr>
            <p:nvPr/>
          </p:nvSpPr>
          <p:spPr bwMode="auto">
            <a:xfrm>
              <a:off x="960" y="3360"/>
              <a:ext cx="239" cy="623"/>
            </a:xfrm>
            <a:prstGeom prst="rect">
              <a:avLst/>
            </a:prstGeom>
            <a:solidFill>
              <a:srgbClr val="A0A0E8"/>
            </a:solidFill>
            <a:ln w="9525">
              <a:noFill/>
              <a:round/>
              <a:headEnd/>
              <a:tailEnd/>
            </a:ln>
          </p:spPr>
          <p:txBody>
            <a:bodyPr wrap="none" anchor="ctr"/>
            <a:lstStyle/>
            <a:p>
              <a:endParaRPr lang="en-US"/>
            </a:p>
          </p:txBody>
        </p:sp>
        <p:sp>
          <p:nvSpPr>
            <p:cNvPr id="76856" name="Oval 11"/>
            <p:cNvSpPr>
              <a:spLocks noChangeArrowheads="1"/>
            </p:cNvSpPr>
            <p:nvPr/>
          </p:nvSpPr>
          <p:spPr bwMode="auto">
            <a:xfrm>
              <a:off x="960" y="3888"/>
              <a:ext cx="239" cy="191"/>
            </a:xfrm>
            <a:prstGeom prst="ellipse">
              <a:avLst/>
            </a:prstGeom>
            <a:solidFill>
              <a:srgbClr val="A0A0E8"/>
            </a:solidFill>
            <a:ln w="9525">
              <a:noFill/>
              <a:round/>
              <a:headEnd/>
              <a:tailEnd/>
            </a:ln>
          </p:spPr>
          <p:txBody>
            <a:bodyPr wrap="none" anchor="ctr"/>
            <a:lstStyle/>
            <a:p>
              <a:endParaRPr lang="en-US"/>
            </a:p>
          </p:txBody>
        </p:sp>
      </p:grpSp>
      <p:grpSp>
        <p:nvGrpSpPr>
          <p:cNvPr id="76808" name="Group 12"/>
          <p:cNvGrpSpPr>
            <a:grpSpLocks/>
          </p:cNvGrpSpPr>
          <p:nvPr/>
        </p:nvGrpSpPr>
        <p:grpSpPr bwMode="auto">
          <a:xfrm>
            <a:off x="2743200" y="5334000"/>
            <a:ext cx="379413" cy="1141413"/>
            <a:chOff x="1728" y="3360"/>
            <a:chExt cx="239" cy="719"/>
          </a:xfrm>
        </p:grpSpPr>
        <p:sp>
          <p:nvSpPr>
            <p:cNvPr id="76853" name="Rectangle 13"/>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76854" name="Oval 14"/>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76809" name="Group 15"/>
          <p:cNvGrpSpPr>
            <a:grpSpLocks/>
          </p:cNvGrpSpPr>
          <p:nvPr/>
        </p:nvGrpSpPr>
        <p:grpSpPr bwMode="auto">
          <a:xfrm>
            <a:off x="3886200" y="5334000"/>
            <a:ext cx="379413" cy="1141413"/>
            <a:chOff x="2448" y="3360"/>
            <a:chExt cx="239" cy="719"/>
          </a:xfrm>
        </p:grpSpPr>
        <p:sp>
          <p:nvSpPr>
            <p:cNvPr id="76851" name="Rectangle 16"/>
            <p:cNvSpPr>
              <a:spLocks noChangeArrowheads="1"/>
            </p:cNvSpPr>
            <p:nvPr/>
          </p:nvSpPr>
          <p:spPr bwMode="auto">
            <a:xfrm>
              <a:off x="2448" y="3360"/>
              <a:ext cx="239" cy="623"/>
            </a:xfrm>
            <a:prstGeom prst="rect">
              <a:avLst/>
            </a:prstGeom>
            <a:solidFill>
              <a:srgbClr val="CCCCF2"/>
            </a:solidFill>
            <a:ln w="9525">
              <a:noFill/>
              <a:round/>
              <a:headEnd/>
              <a:tailEnd/>
            </a:ln>
          </p:spPr>
          <p:txBody>
            <a:bodyPr wrap="none" anchor="ctr"/>
            <a:lstStyle/>
            <a:p>
              <a:endParaRPr lang="en-US"/>
            </a:p>
          </p:txBody>
        </p:sp>
        <p:sp>
          <p:nvSpPr>
            <p:cNvPr id="76852" name="Oval 17"/>
            <p:cNvSpPr>
              <a:spLocks noChangeArrowheads="1"/>
            </p:cNvSpPr>
            <p:nvPr/>
          </p:nvSpPr>
          <p:spPr bwMode="auto">
            <a:xfrm>
              <a:off x="2448" y="3888"/>
              <a:ext cx="239" cy="191"/>
            </a:xfrm>
            <a:prstGeom prst="ellipse">
              <a:avLst/>
            </a:prstGeom>
            <a:solidFill>
              <a:srgbClr val="CCCCF2"/>
            </a:solidFill>
            <a:ln w="9525">
              <a:noFill/>
              <a:round/>
              <a:headEnd/>
              <a:tailEnd/>
            </a:ln>
          </p:spPr>
          <p:txBody>
            <a:bodyPr wrap="none" anchor="ctr"/>
            <a:lstStyle/>
            <a:p>
              <a:endParaRPr lang="en-US"/>
            </a:p>
          </p:txBody>
        </p:sp>
      </p:grpSp>
      <p:pic>
        <p:nvPicPr>
          <p:cNvPr id="76810" name="Picture 18"/>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76811" name="Picture 19"/>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76812" name="Picture 20"/>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76813" name="Picture 21"/>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76814" name="Group 22"/>
          <p:cNvGrpSpPr>
            <a:grpSpLocks/>
          </p:cNvGrpSpPr>
          <p:nvPr/>
        </p:nvGrpSpPr>
        <p:grpSpPr bwMode="auto">
          <a:xfrm>
            <a:off x="4876800" y="5410200"/>
            <a:ext cx="379413" cy="1141413"/>
            <a:chOff x="3072" y="3408"/>
            <a:chExt cx="239" cy="719"/>
          </a:xfrm>
        </p:grpSpPr>
        <p:sp>
          <p:nvSpPr>
            <p:cNvPr id="76849" name="Rectangle 23"/>
            <p:cNvSpPr>
              <a:spLocks noChangeArrowheads="1"/>
            </p:cNvSpPr>
            <p:nvPr/>
          </p:nvSpPr>
          <p:spPr bwMode="auto">
            <a:xfrm>
              <a:off x="3072" y="3408"/>
              <a:ext cx="239" cy="623"/>
            </a:xfrm>
            <a:prstGeom prst="rect">
              <a:avLst/>
            </a:prstGeom>
            <a:solidFill>
              <a:srgbClr val="DEDEF6"/>
            </a:solidFill>
            <a:ln w="9525">
              <a:noFill/>
              <a:round/>
              <a:headEnd/>
              <a:tailEnd/>
            </a:ln>
          </p:spPr>
          <p:txBody>
            <a:bodyPr wrap="none" anchor="ctr"/>
            <a:lstStyle/>
            <a:p>
              <a:endParaRPr lang="en-US"/>
            </a:p>
          </p:txBody>
        </p:sp>
        <p:sp>
          <p:nvSpPr>
            <p:cNvPr id="76850" name="Oval 24"/>
            <p:cNvSpPr>
              <a:spLocks noChangeArrowheads="1"/>
            </p:cNvSpPr>
            <p:nvPr/>
          </p:nvSpPr>
          <p:spPr bwMode="auto">
            <a:xfrm>
              <a:off x="3072" y="3936"/>
              <a:ext cx="239" cy="191"/>
            </a:xfrm>
            <a:prstGeom prst="ellipse">
              <a:avLst/>
            </a:prstGeom>
            <a:solidFill>
              <a:srgbClr val="DEDEF6"/>
            </a:solidFill>
            <a:ln w="9525">
              <a:noFill/>
              <a:round/>
              <a:headEnd/>
              <a:tailEnd/>
            </a:ln>
          </p:spPr>
          <p:txBody>
            <a:bodyPr wrap="none" anchor="ctr"/>
            <a:lstStyle/>
            <a:p>
              <a:endParaRPr lang="en-US"/>
            </a:p>
          </p:txBody>
        </p:sp>
      </p:grpSp>
      <p:grpSp>
        <p:nvGrpSpPr>
          <p:cNvPr id="76815" name="Group 25"/>
          <p:cNvGrpSpPr>
            <a:grpSpLocks/>
          </p:cNvGrpSpPr>
          <p:nvPr/>
        </p:nvGrpSpPr>
        <p:grpSpPr bwMode="auto">
          <a:xfrm>
            <a:off x="2743200" y="5334000"/>
            <a:ext cx="379413" cy="1141413"/>
            <a:chOff x="1728" y="3360"/>
            <a:chExt cx="239" cy="719"/>
          </a:xfrm>
        </p:grpSpPr>
        <p:sp>
          <p:nvSpPr>
            <p:cNvPr id="76847" name="Rectangle 26"/>
            <p:cNvSpPr>
              <a:spLocks noChangeArrowheads="1"/>
            </p:cNvSpPr>
            <p:nvPr/>
          </p:nvSpPr>
          <p:spPr bwMode="auto">
            <a:xfrm>
              <a:off x="1728" y="3360"/>
              <a:ext cx="239" cy="623"/>
            </a:xfrm>
            <a:prstGeom prst="rect">
              <a:avLst/>
            </a:prstGeom>
            <a:solidFill>
              <a:srgbClr val="B5B5ED"/>
            </a:solidFill>
            <a:ln w="9525">
              <a:noFill/>
              <a:round/>
              <a:headEnd/>
              <a:tailEnd/>
            </a:ln>
          </p:spPr>
          <p:txBody>
            <a:bodyPr wrap="none" anchor="ctr"/>
            <a:lstStyle/>
            <a:p>
              <a:endParaRPr lang="en-US"/>
            </a:p>
          </p:txBody>
        </p:sp>
        <p:sp>
          <p:nvSpPr>
            <p:cNvPr id="76848" name="Oval 27"/>
            <p:cNvSpPr>
              <a:spLocks noChangeArrowheads="1"/>
            </p:cNvSpPr>
            <p:nvPr/>
          </p:nvSpPr>
          <p:spPr bwMode="auto">
            <a:xfrm>
              <a:off x="1728" y="3888"/>
              <a:ext cx="239" cy="191"/>
            </a:xfrm>
            <a:prstGeom prst="ellipse">
              <a:avLst/>
            </a:prstGeom>
            <a:solidFill>
              <a:srgbClr val="B5B5ED"/>
            </a:solidFill>
            <a:ln w="9525">
              <a:noFill/>
              <a:round/>
              <a:headEnd/>
              <a:tailEnd/>
            </a:ln>
          </p:spPr>
          <p:txBody>
            <a:bodyPr wrap="none" anchor="ctr"/>
            <a:lstStyle/>
            <a:p>
              <a:endParaRPr lang="en-US"/>
            </a:p>
          </p:txBody>
        </p:sp>
      </p:grpSp>
      <p:grpSp>
        <p:nvGrpSpPr>
          <p:cNvPr id="76816" name="Group 28"/>
          <p:cNvGrpSpPr>
            <a:grpSpLocks/>
          </p:cNvGrpSpPr>
          <p:nvPr/>
        </p:nvGrpSpPr>
        <p:grpSpPr bwMode="auto">
          <a:xfrm>
            <a:off x="6019800" y="5334000"/>
            <a:ext cx="379413" cy="1141413"/>
            <a:chOff x="3792" y="3360"/>
            <a:chExt cx="239" cy="719"/>
          </a:xfrm>
        </p:grpSpPr>
        <p:sp>
          <p:nvSpPr>
            <p:cNvPr id="76845" name="Rectangle 29"/>
            <p:cNvSpPr>
              <a:spLocks noChangeArrowheads="1"/>
            </p:cNvSpPr>
            <p:nvPr/>
          </p:nvSpPr>
          <p:spPr bwMode="auto">
            <a:xfrm>
              <a:off x="3792" y="3360"/>
              <a:ext cx="239" cy="623"/>
            </a:xfrm>
            <a:prstGeom prst="rect">
              <a:avLst/>
            </a:prstGeom>
            <a:solidFill>
              <a:srgbClr val="EEEEFA"/>
            </a:solidFill>
            <a:ln w="9525">
              <a:noFill/>
              <a:round/>
              <a:headEnd/>
              <a:tailEnd/>
            </a:ln>
          </p:spPr>
          <p:txBody>
            <a:bodyPr wrap="none" anchor="ctr"/>
            <a:lstStyle/>
            <a:p>
              <a:endParaRPr lang="en-US"/>
            </a:p>
          </p:txBody>
        </p:sp>
        <p:sp>
          <p:nvSpPr>
            <p:cNvPr id="76846" name="Oval 30"/>
            <p:cNvSpPr>
              <a:spLocks noChangeArrowheads="1"/>
            </p:cNvSpPr>
            <p:nvPr/>
          </p:nvSpPr>
          <p:spPr bwMode="auto">
            <a:xfrm>
              <a:off x="3792" y="3888"/>
              <a:ext cx="239" cy="191"/>
            </a:xfrm>
            <a:prstGeom prst="ellipse">
              <a:avLst/>
            </a:prstGeom>
            <a:solidFill>
              <a:srgbClr val="EEEEFA"/>
            </a:solidFill>
            <a:ln w="9525">
              <a:noFill/>
              <a:round/>
              <a:headEnd/>
              <a:tailEnd/>
            </a:ln>
          </p:spPr>
          <p:txBody>
            <a:bodyPr wrap="none" anchor="ctr"/>
            <a:lstStyle/>
            <a:p>
              <a:endParaRPr lang="en-US"/>
            </a:p>
          </p:txBody>
        </p:sp>
      </p:grpSp>
      <p:grpSp>
        <p:nvGrpSpPr>
          <p:cNvPr id="76817" name="Group 31"/>
          <p:cNvGrpSpPr>
            <a:grpSpLocks/>
          </p:cNvGrpSpPr>
          <p:nvPr/>
        </p:nvGrpSpPr>
        <p:grpSpPr bwMode="auto">
          <a:xfrm>
            <a:off x="7239000" y="5334000"/>
            <a:ext cx="379413" cy="1141413"/>
            <a:chOff x="4560" y="3360"/>
            <a:chExt cx="239" cy="719"/>
          </a:xfrm>
        </p:grpSpPr>
        <p:sp>
          <p:nvSpPr>
            <p:cNvPr id="76843" name="Rectangle 32"/>
            <p:cNvSpPr>
              <a:spLocks noChangeArrowheads="1"/>
            </p:cNvSpPr>
            <p:nvPr/>
          </p:nvSpPr>
          <p:spPr bwMode="auto">
            <a:xfrm>
              <a:off x="4560" y="3360"/>
              <a:ext cx="239" cy="623"/>
            </a:xfrm>
            <a:prstGeom prst="rect">
              <a:avLst/>
            </a:prstGeom>
            <a:solidFill>
              <a:srgbClr val="F0F0FA"/>
            </a:solidFill>
            <a:ln w="9525">
              <a:noFill/>
              <a:round/>
              <a:headEnd/>
              <a:tailEnd/>
            </a:ln>
          </p:spPr>
          <p:txBody>
            <a:bodyPr wrap="none" anchor="ctr"/>
            <a:lstStyle/>
            <a:p>
              <a:endParaRPr lang="en-US"/>
            </a:p>
          </p:txBody>
        </p:sp>
        <p:sp>
          <p:nvSpPr>
            <p:cNvPr id="76844" name="Oval 33"/>
            <p:cNvSpPr>
              <a:spLocks noChangeArrowheads="1"/>
            </p:cNvSpPr>
            <p:nvPr/>
          </p:nvSpPr>
          <p:spPr bwMode="auto">
            <a:xfrm>
              <a:off x="4560" y="3888"/>
              <a:ext cx="239" cy="191"/>
            </a:xfrm>
            <a:prstGeom prst="ellipse">
              <a:avLst/>
            </a:prstGeom>
            <a:solidFill>
              <a:srgbClr val="F0F0FA"/>
            </a:solidFill>
            <a:ln w="9525">
              <a:noFill/>
              <a:round/>
              <a:headEnd/>
              <a:tailEnd/>
            </a:ln>
          </p:spPr>
          <p:txBody>
            <a:bodyPr wrap="none" anchor="ctr"/>
            <a:lstStyle/>
            <a:p>
              <a:endParaRPr lang="en-US"/>
            </a:p>
          </p:txBody>
        </p:sp>
      </p:grpSp>
      <p:grpSp>
        <p:nvGrpSpPr>
          <p:cNvPr id="76818" name="Group 34"/>
          <p:cNvGrpSpPr>
            <a:grpSpLocks/>
          </p:cNvGrpSpPr>
          <p:nvPr/>
        </p:nvGrpSpPr>
        <p:grpSpPr bwMode="auto">
          <a:xfrm>
            <a:off x="8382000" y="5334000"/>
            <a:ext cx="379413" cy="1141413"/>
            <a:chOff x="5280" y="3360"/>
            <a:chExt cx="239" cy="719"/>
          </a:xfrm>
        </p:grpSpPr>
        <p:sp>
          <p:nvSpPr>
            <p:cNvPr id="76841" name="Rectangle 35"/>
            <p:cNvSpPr>
              <a:spLocks noChangeArrowheads="1"/>
            </p:cNvSpPr>
            <p:nvPr/>
          </p:nvSpPr>
          <p:spPr bwMode="auto">
            <a:xfrm>
              <a:off x="5280" y="3360"/>
              <a:ext cx="239" cy="623"/>
            </a:xfrm>
            <a:prstGeom prst="rect">
              <a:avLst/>
            </a:prstGeom>
            <a:solidFill>
              <a:srgbClr val="FFFFFF"/>
            </a:solidFill>
            <a:ln w="9525">
              <a:noFill/>
              <a:round/>
              <a:headEnd/>
              <a:tailEnd/>
            </a:ln>
          </p:spPr>
          <p:txBody>
            <a:bodyPr wrap="none" anchor="ctr"/>
            <a:lstStyle/>
            <a:p>
              <a:endParaRPr lang="en-US"/>
            </a:p>
          </p:txBody>
        </p:sp>
        <p:sp>
          <p:nvSpPr>
            <p:cNvPr id="76842" name="Oval 36"/>
            <p:cNvSpPr>
              <a:spLocks noChangeArrowheads="1"/>
            </p:cNvSpPr>
            <p:nvPr/>
          </p:nvSpPr>
          <p:spPr bwMode="auto">
            <a:xfrm>
              <a:off x="5280" y="3888"/>
              <a:ext cx="239" cy="191"/>
            </a:xfrm>
            <a:prstGeom prst="ellipse">
              <a:avLst/>
            </a:prstGeom>
            <a:solidFill>
              <a:srgbClr val="FFFFFF"/>
            </a:solidFill>
            <a:ln w="9525">
              <a:noFill/>
              <a:round/>
              <a:headEnd/>
              <a:tailEnd/>
            </a:ln>
          </p:spPr>
          <p:txBody>
            <a:bodyPr wrap="none" anchor="ctr"/>
            <a:lstStyle/>
            <a:p>
              <a:endParaRPr lang="en-US"/>
            </a:p>
          </p:txBody>
        </p:sp>
      </p:grpSp>
      <p:sp>
        <p:nvSpPr>
          <p:cNvPr id="76819" name="Rectangle 37"/>
          <p:cNvSpPr>
            <a:spLocks noChangeArrowheads="1"/>
          </p:cNvSpPr>
          <p:nvPr/>
        </p:nvSpPr>
        <p:spPr bwMode="auto">
          <a:xfrm rot="-3420000">
            <a:off x="2168525" y="415925"/>
            <a:ext cx="176213" cy="1414463"/>
          </a:xfrm>
          <a:prstGeom prst="rect">
            <a:avLst/>
          </a:prstGeom>
          <a:solidFill>
            <a:srgbClr val="8282E0"/>
          </a:solidFill>
          <a:ln w="9525">
            <a:noFill/>
            <a:round/>
            <a:headEnd/>
            <a:tailEnd/>
          </a:ln>
        </p:spPr>
        <p:txBody>
          <a:bodyPr wrap="none" lIns="64291" tIns="32146" rIns="64291" bIns="32146" anchor="ctr"/>
          <a:lstStyle/>
          <a:p>
            <a:endParaRPr lang="en-US"/>
          </a:p>
        </p:txBody>
      </p:sp>
      <p:sp>
        <p:nvSpPr>
          <p:cNvPr id="76820" name="AutoShape 38"/>
          <p:cNvSpPr>
            <a:spLocks noChangeArrowheads="1"/>
          </p:cNvSpPr>
          <p:nvPr/>
        </p:nvSpPr>
        <p:spPr bwMode="auto">
          <a:xfrm rot="-3420000">
            <a:off x="3217069" y="1251744"/>
            <a:ext cx="176213" cy="1114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282E0"/>
          </a:solidFill>
          <a:ln w="9525">
            <a:noFill/>
            <a:round/>
            <a:headEnd/>
            <a:tailEnd/>
          </a:ln>
        </p:spPr>
        <p:txBody>
          <a:bodyPr wrap="none" lIns="64291" tIns="32146" rIns="64291" bIns="32146" anchor="ctr"/>
          <a:lstStyle/>
          <a:p>
            <a:endParaRPr lang="en-US"/>
          </a:p>
        </p:txBody>
      </p:sp>
      <p:sp>
        <p:nvSpPr>
          <p:cNvPr id="76821" name="Oval 39"/>
          <p:cNvSpPr>
            <a:spLocks noChangeArrowheads="1"/>
          </p:cNvSpPr>
          <p:nvPr/>
        </p:nvSpPr>
        <p:spPr bwMode="auto">
          <a:xfrm rot="-3420000">
            <a:off x="1141413" y="150813"/>
            <a:ext cx="533400" cy="838200"/>
          </a:xfrm>
          <a:prstGeom prst="ellipse">
            <a:avLst/>
          </a:prstGeom>
          <a:solidFill>
            <a:srgbClr val="E4E4E4"/>
          </a:solidFill>
          <a:ln w="9525">
            <a:solidFill>
              <a:schemeClr val="accent1"/>
            </a:solidFill>
            <a:round/>
            <a:headEnd/>
            <a:tailEnd/>
          </a:ln>
        </p:spPr>
        <p:txBody>
          <a:bodyPr wrap="none" lIns="64291" tIns="32146" rIns="64291" bIns="32146" anchor="ctr"/>
          <a:lstStyle/>
          <a:p>
            <a:endParaRPr lang="en-US"/>
          </a:p>
        </p:txBody>
      </p:sp>
      <p:grpSp>
        <p:nvGrpSpPr>
          <p:cNvPr id="76822" name="Group 40"/>
          <p:cNvGrpSpPr>
            <a:grpSpLocks/>
          </p:cNvGrpSpPr>
          <p:nvPr/>
        </p:nvGrpSpPr>
        <p:grpSpPr bwMode="auto">
          <a:xfrm>
            <a:off x="3324225" y="973138"/>
            <a:ext cx="2789238" cy="2397125"/>
            <a:chOff x="2094" y="613"/>
            <a:chExt cx="1757" cy="1510"/>
          </a:xfrm>
        </p:grpSpPr>
        <p:sp>
          <p:nvSpPr>
            <p:cNvPr id="76824" name="Rectangle 41"/>
            <p:cNvSpPr>
              <a:spLocks noChangeArrowheads="1"/>
            </p:cNvSpPr>
            <p:nvPr/>
          </p:nvSpPr>
          <p:spPr bwMode="auto">
            <a:xfrm rot="1740000">
              <a:off x="2217" y="920"/>
              <a:ext cx="1511" cy="895"/>
            </a:xfrm>
            <a:prstGeom prst="rect">
              <a:avLst/>
            </a:prstGeom>
            <a:noFill/>
            <a:ln w="9360">
              <a:solidFill>
                <a:srgbClr val="000000"/>
              </a:solidFill>
              <a:miter lim="800000"/>
              <a:headEnd/>
              <a:tailEnd/>
            </a:ln>
          </p:spPr>
          <p:txBody>
            <a:bodyPr wrap="none" anchor="ctr"/>
            <a:lstStyle/>
            <a:p>
              <a:endParaRPr lang="en-US"/>
            </a:p>
          </p:txBody>
        </p:sp>
        <p:sp>
          <p:nvSpPr>
            <p:cNvPr id="76825" name="Rectangle 42"/>
            <p:cNvSpPr>
              <a:spLocks noChangeArrowheads="1"/>
            </p:cNvSpPr>
            <p:nvPr/>
          </p:nvSpPr>
          <p:spPr bwMode="auto">
            <a:xfrm rot="1740000">
              <a:off x="2402" y="967"/>
              <a:ext cx="1315" cy="895"/>
            </a:xfrm>
            <a:prstGeom prst="rect">
              <a:avLst/>
            </a:prstGeom>
            <a:noFill/>
            <a:ln w="9360">
              <a:solidFill>
                <a:srgbClr val="000000"/>
              </a:solidFill>
              <a:miter lim="800000"/>
              <a:headEnd/>
              <a:tailEnd/>
            </a:ln>
          </p:spPr>
          <p:txBody>
            <a:bodyPr wrap="none" anchor="ctr"/>
            <a:lstStyle/>
            <a:p>
              <a:endParaRPr lang="en-US"/>
            </a:p>
          </p:txBody>
        </p:sp>
        <p:sp>
          <p:nvSpPr>
            <p:cNvPr id="76826" name="Rectangle 43"/>
            <p:cNvSpPr>
              <a:spLocks noChangeArrowheads="1"/>
            </p:cNvSpPr>
            <p:nvPr/>
          </p:nvSpPr>
          <p:spPr bwMode="auto">
            <a:xfrm rot="1740000">
              <a:off x="2427" y="983"/>
              <a:ext cx="1256" cy="851"/>
            </a:xfrm>
            <a:prstGeom prst="rect">
              <a:avLst/>
            </a:prstGeom>
            <a:solidFill>
              <a:srgbClr val="FFB76F"/>
            </a:solidFill>
            <a:ln w="9525">
              <a:noFill/>
              <a:round/>
              <a:headEnd/>
              <a:tailEnd/>
            </a:ln>
          </p:spPr>
          <p:txBody>
            <a:bodyPr wrap="none" anchor="ctr"/>
            <a:lstStyle/>
            <a:p>
              <a:endParaRPr lang="en-US"/>
            </a:p>
          </p:txBody>
        </p:sp>
        <p:sp>
          <p:nvSpPr>
            <p:cNvPr id="76827" name="Line 44"/>
            <p:cNvSpPr>
              <a:spLocks noChangeShapeType="1"/>
            </p:cNvSpPr>
            <p:nvPr/>
          </p:nvSpPr>
          <p:spPr bwMode="auto">
            <a:xfrm flipH="1">
              <a:off x="3165" y="1048"/>
              <a:ext cx="92" cy="178"/>
            </a:xfrm>
            <a:prstGeom prst="line">
              <a:avLst/>
            </a:prstGeom>
            <a:noFill/>
            <a:ln w="57240">
              <a:solidFill>
                <a:srgbClr val="000000"/>
              </a:solidFill>
              <a:miter lim="800000"/>
              <a:headEnd/>
              <a:tailEnd/>
            </a:ln>
          </p:spPr>
          <p:txBody>
            <a:bodyPr/>
            <a:lstStyle/>
            <a:p>
              <a:endParaRPr lang="en-US"/>
            </a:p>
          </p:txBody>
        </p:sp>
        <p:sp>
          <p:nvSpPr>
            <p:cNvPr id="76828" name="Line 45"/>
            <p:cNvSpPr>
              <a:spLocks noChangeShapeType="1"/>
            </p:cNvSpPr>
            <p:nvPr/>
          </p:nvSpPr>
          <p:spPr bwMode="auto">
            <a:xfrm flipH="1">
              <a:off x="3026" y="1283"/>
              <a:ext cx="92" cy="178"/>
            </a:xfrm>
            <a:prstGeom prst="line">
              <a:avLst/>
            </a:prstGeom>
            <a:noFill/>
            <a:ln w="57240">
              <a:solidFill>
                <a:srgbClr val="000000"/>
              </a:solidFill>
              <a:miter lim="800000"/>
              <a:headEnd/>
              <a:tailEnd/>
            </a:ln>
          </p:spPr>
          <p:txBody>
            <a:bodyPr/>
            <a:lstStyle/>
            <a:p>
              <a:endParaRPr lang="en-US"/>
            </a:p>
          </p:txBody>
        </p:sp>
        <p:sp>
          <p:nvSpPr>
            <p:cNvPr id="76829" name="Line 46"/>
            <p:cNvSpPr>
              <a:spLocks noChangeShapeType="1"/>
            </p:cNvSpPr>
            <p:nvPr/>
          </p:nvSpPr>
          <p:spPr bwMode="auto">
            <a:xfrm flipH="1">
              <a:off x="2889" y="1567"/>
              <a:ext cx="92" cy="178"/>
            </a:xfrm>
            <a:prstGeom prst="line">
              <a:avLst/>
            </a:prstGeom>
            <a:noFill/>
            <a:ln w="57240">
              <a:solidFill>
                <a:srgbClr val="000000"/>
              </a:solidFill>
              <a:miter lim="800000"/>
              <a:headEnd/>
              <a:tailEnd/>
            </a:ln>
          </p:spPr>
          <p:txBody>
            <a:bodyPr/>
            <a:lstStyle/>
            <a:p>
              <a:endParaRPr lang="en-US"/>
            </a:p>
          </p:txBody>
        </p:sp>
        <p:sp>
          <p:nvSpPr>
            <p:cNvPr id="76830" name="Oval 47"/>
            <p:cNvSpPr>
              <a:spLocks noChangeArrowheads="1"/>
            </p:cNvSpPr>
            <p:nvPr/>
          </p:nvSpPr>
          <p:spPr bwMode="auto">
            <a:xfrm rot="1740000">
              <a:off x="3115" y="1004"/>
              <a:ext cx="55" cy="89"/>
            </a:xfrm>
            <a:prstGeom prst="ellipse">
              <a:avLst/>
            </a:prstGeom>
            <a:solidFill>
              <a:srgbClr val="CC6600"/>
            </a:solidFill>
            <a:ln w="9525">
              <a:noFill/>
              <a:round/>
              <a:headEnd/>
              <a:tailEnd/>
            </a:ln>
          </p:spPr>
          <p:txBody>
            <a:bodyPr wrap="none" anchor="ctr"/>
            <a:lstStyle/>
            <a:p>
              <a:endParaRPr lang="en-US"/>
            </a:p>
          </p:txBody>
        </p:sp>
        <p:sp>
          <p:nvSpPr>
            <p:cNvPr id="76831" name="Oval 48"/>
            <p:cNvSpPr>
              <a:spLocks noChangeArrowheads="1"/>
            </p:cNvSpPr>
            <p:nvPr/>
          </p:nvSpPr>
          <p:spPr bwMode="auto">
            <a:xfrm rot="1740000">
              <a:off x="3011" y="1088"/>
              <a:ext cx="55" cy="89"/>
            </a:xfrm>
            <a:prstGeom prst="ellipse">
              <a:avLst/>
            </a:prstGeom>
            <a:solidFill>
              <a:srgbClr val="CC6600"/>
            </a:solidFill>
            <a:ln w="9525">
              <a:noFill/>
              <a:round/>
              <a:headEnd/>
              <a:tailEnd/>
            </a:ln>
          </p:spPr>
          <p:txBody>
            <a:bodyPr wrap="none" anchor="ctr"/>
            <a:lstStyle/>
            <a:p>
              <a:endParaRPr lang="en-US"/>
            </a:p>
          </p:txBody>
        </p:sp>
        <p:sp>
          <p:nvSpPr>
            <p:cNvPr id="76832" name="Oval 49"/>
            <p:cNvSpPr>
              <a:spLocks noChangeArrowheads="1"/>
            </p:cNvSpPr>
            <p:nvPr/>
          </p:nvSpPr>
          <p:spPr bwMode="auto">
            <a:xfrm rot="1740000">
              <a:off x="3073" y="1162"/>
              <a:ext cx="55" cy="89"/>
            </a:xfrm>
            <a:prstGeom prst="ellipse">
              <a:avLst/>
            </a:prstGeom>
            <a:solidFill>
              <a:srgbClr val="CC6600"/>
            </a:solidFill>
            <a:ln w="9525">
              <a:noFill/>
              <a:round/>
              <a:headEnd/>
              <a:tailEnd/>
            </a:ln>
          </p:spPr>
          <p:txBody>
            <a:bodyPr wrap="none" anchor="ctr"/>
            <a:lstStyle/>
            <a:p>
              <a:endParaRPr lang="en-US"/>
            </a:p>
          </p:txBody>
        </p:sp>
        <p:sp>
          <p:nvSpPr>
            <p:cNvPr id="76833" name="Oval 50"/>
            <p:cNvSpPr>
              <a:spLocks noChangeArrowheads="1"/>
            </p:cNvSpPr>
            <p:nvPr/>
          </p:nvSpPr>
          <p:spPr bwMode="auto">
            <a:xfrm rot="1740000">
              <a:off x="2934" y="1254"/>
              <a:ext cx="55" cy="89"/>
            </a:xfrm>
            <a:prstGeom prst="ellipse">
              <a:avLst/>
            </a:prstGeom>
            <a:solidFill>
              <a:srgbClr val="CC6600"/>
            </a:solidFill>
            <a:ln w="9525">
              <a:noFill/>
              <a:round/>
              <a:headEnd/>
              <a:tailEnd/>
            </a:ln>
          </p:spPr>
          <p:txBody>
            <a:bodyPr wrap="none" anchor="ctr"/>
            <a:lstStyle/>
            <a:p>
              <a:endParaRPr lang="en-US"/>
            </a:p>
          </p:txBody>
        </p:sp>
        <p:sp>
          <p:nvSpPr>
            <p:cNvPr id="76834" name="Oval 51"/>
            <p:cNvSpPr>
              <a:spLocks noChangeArrowheads="1"/>
            </p:cNvSpPr>
            <p:nvPr/>
          </p:nvSpPr>
          <p:spPr bwMode="auto">
            <a:xfrm rot="1740000">
              <a:off x="2873" y="1474"/>
              <a:ext cx="55" cy="89"/>
            </a:xfrm>
            <a:prstGeom prst="ellipse">
              <a:avLst/>
            </a:prstGeom>
            <a:solidFill>
              <a:srgbClr val="CC6600"/>
            </a:solidFill>
            <a:ln w="9525">
              <a:noFill/>
              <a:round/>
              <a:headEnd/>
              <a:tailEnd/>
            </a:ln>
          </p:spPr>
          <p:txBody>
            <a:bodyPr wrap="none" anchor="ctr"/>
            <a:lstStyle/>
            <a:p>
              <a:endParaRPr lang="en-US"/>
            </a:p>
          </p:txBody>
        </p:sp>
        <p:grpSp>
          <p:nvGrpSpPr>
            <p:cNvPr id="76835" name="Group 52"/>
            <p:cNvGrpSpPr>
              <a:grpSpLocks/>
            </p:cNvGrpSpPr>
            <p:nvPr/>
          </p:nvGrpSpPr>
          <p:grpSpPr bwMode="auto">
            <a:xfrm>
              <a:off x="2802" y="1291"/>
              <a:ext cx="259" cy="477"/>
              <a:chOff x="2802" y="1291"/>
              <a:chExt cx="259" cy="477"/>
            </a:xfrm>
          </p:grpSpPr>
          <p:sp>
            <p:nvSpPr>
              <p:cNvPr id="76836" name="Oval 53"/>
              <p:cNvSpPr>
                <a:spLocks noChangeArrowheads="1"/>
              </p:cNvSpPr>
              <p:nvPr/>
            </p:nvSpPr>
            <p:spPr bwMode="auto">
              <a:xfrm rot="1740000" flipV="1">
                <a:off x="2988" y="1299"/>
                <a:ext cx="55" cy="89"/>
              </a:xfrm>
              <a:prstGeom prst="ellipse">
                <a:avLst/>
              </a:prstGeom>
              <a:solidFill>
                <a:srgbClr val="CC6600"/>
              </a:solidFill>
              <a:ln w="9525">
                <a:noFill/>
                <a:round/>
                <a:headEnd/>
                <a:tailEnd/>
              </a:ln>
            </p:spPr>
            <p:txBody>
              <a:bodyPr wrap="none" anchor="ctr"/>
              <a:lstStyle/>
              <a:p>
                <a:endParaRPr lang="en-US"/>
              </a:p>
            </p:txBody>
          </p:sp>
          <p:sp>
            <p:nvSpPr>
              <p:cNvPr id="76837" name="Oval 54"/>
              <p:cNvSpPr>
                <a:spLocks noChangeArrowheads="1"/>
              </p:cNvSpPr>
              <p:nvPr/>
            </p:nvSpPr>
            <p:spPr bwMode="auto">
              <a:xfrm rot="1740000" flipV="1">
                <a:off x="2884" y="1383"/>
                <a:ext cx="55" cy="89"/>
              </a:xfrm>
              <a:prstGeom prst="ellipse">
                <a:avLst/>
              </a:prstGeom>
              <a:solidFill>
                <a:srgbClr val="CC6600"/>
              </a:solidFill>
              <a:ln w="9525">
                <a:noFill/>
                <a:round/>
                <a:headEnd/>
                <a:tailEnd/>
              </a:ln>
            </p:spPr>
            <p:txBody>
              <a:bodyPr wrap="none" anchor="ctr"/>
              <a:lstStyle/>
              <a:p>
                <a:endParaRPr lang="en-US"/>
              </a:p>
            </p:txBody>
          </p:sp>
          <p:sp>
            <p:nvSpPr>
              <p:cNvPr id="76838" name="Oval 55"/>
              <p:cNvSpPr>
                <a:spLocks noChangeArrowheads="1"/>
              </p:cNvSpPr>
              <p:nvPr/>
            </p:nvSpPr>
            <p:spPr bwMode="auto">
              <a:xfrm rot="1740000" flipV="1">
                <a:off x="2946" y="1457"/>
                <a:ext cx="55" cy="89"/>
              </a:xfrm>
              <a:prstGeom prst="ellipse">
                <a:avLst/>
              </a:prstGeom>
              <a:solidFill>
                <a:srgbClr val="CC6600"/>
              </a:solidFill>
              <a:ln w="9525">
                <a:noFill/>
                <a:round/>
                <a:headEnd/>
                <a:tailEnd/>
              </a:ln>
            </p:spPr>
            <p:txBody>
              <a:bodyPr wrap="none" anchor="ctr"/>
              <a:lstStyle/>
              <a:p>
                <a:endParaRPr lang="en-US"/>
              </a:p>
            </p:txBody>
          </p:sp>
          <p:sp>
            <p:nvSpPr>
              <p:cNvPr id="76839" name="Oval 56"/>
              <p:cNvSpPr>
                <a:spLocks noChangeArrowheads="1"/>
              </p:cNvSpPr>
              <p:nvPr/>
            </p:nvSpPr>
            <p:spPr bwMode="auto">
              <a:xfrm rot="1740000" flipV="1">
                <a:off x="2820" y="1556"/>
                <a:ext cx="55" cy="89"/>
              </a:xfrm>
              <a:prstGeom prst="ellipse">
                <a:avLst/>
              </a:prstGeom>
              <a:solidFill>
                <a:srgbClr val="CC6600"/>
              </a:solidFill>
              <a:ln w="9525">
                <a:noFill/>
                <a:round/>
                <a:headEnd/>
                <a:tailEnd/>
              </a:ln>
            </p:spPr>
            <p:txBody>
              <a:bodyPr wrap="none" anchor="ctr"/>
              <a:lstStyle/>
              <a:p>
                <a:endParaRPr lang="en-US"/>
              </a:p>
            </p:txBody>
          </p:sp>
          <p:sp>
            <p:nvSpPr>
              <p:cNvPr id="76840" name="Oval 57"/>
              <p:cNvSpPr>
                <a:spLocks noChangeArrowheads="1"/>
              </p:cNvSpPr>
              <p:nvPr/>
            </p:nvSpPr>
            <p:spPr bwMode="auto">
              <a:xfrm rot="1740000" flipV="1">
                <a:off x="2837" y="1671"/>
                <a:ext cx="55" cy="89"/>
              </a:xfrm>
              <a:prstGeom prst="ellipse">
                <a:avLst/>
              </a:prstGeom>
              <a:solidFill>
                <a:srgbClr val="CC6600"/>
              </a:solidFill>
              <a:ln w="9525">
                <a:noFill/>
                <a:round/>
                <a:headEnd/>
                <a:tailEnd/>
              </a:ln>
            </p:spPr>
            <p:txBody>
              <a:bodyPr wrap="none" anchor="ctr"/>
              <a:lstStyle/>
              <a:p>
                <a:endParaRPr lang="en-US"/>
              </a:p>
            </p:txBody>
          </p:sp>
        </p:grpSp>
      </p:grpSp>
      <p:sp>
        <p:nvSpPr>
          <p:cNvPr id="76823" name="TextBox 57"/>
          <p:cNvSpPr txBox="1">
            <a:spLocks noChangeArrowheads="1"/>
          </p:cNvSpPr>
          <p:nvPr/>
        </p:nvSpPr>
        <p:spPr bwMode="auto">
          <a:xfrm rot="-3485553">
            <a:off x="4539456" y="1889920"/>
            <a:ext cx="2301875" cy="449262"/>
          </a:xfrm>
          <a:prstGeom prst="rect">
            <a:avLst/>
          </a:prstGeom>
          <a:noFill/>
          <a:ln w="9525">
            <a:noFill/>
            <a:miter lim="800000"/>
            <a:headEnd/>
            <a:tailEnd/>
          </a:ln>
        </p:spPr>
        <p:txBody>
          <a:bodyPr lIns="64291" tIns="32146" rIns="64291" bIns="32146">
            <a:spAutoFit/>
          </a:bodyPr>
          <a:lstStyle/>
          <a:p>
            <a:r>
              <a:rPr lang="en-US" sz="2500" b="1">
                <a:latin typeface="Times New Roman" pitchFamily="18" charset="0"/>
                <a:cs typeface="Times New Roman" pitchFamily="18" charset="0"/>
              </a:rPr>
              <a:t>0.1 g/mL</a:t>
            </a:r>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77827" name="Picture 3"/>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77828" name="Picture 4"/>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77829" name="Picture 5"/>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77830" name="Group 6"/>
          <p:cNvGrpSpPr>
            <a:grpSpLocks/>
          </p:cNvGrpSpPr>
          <p:nvPr/>
        </p:nvGrpSpPr>
        <p:grpSpPr bwMode="auto">
          <a:xfrm>
            <a:off x="381000" y="6000750"/>
            <a:ext cx="379413" cy="550863"/>
            <a:chOff x="240" y="3408"/>
            <a:chExt cx="239" cy="719"/>
          </a:xfrm>
        </p:grpSpPr>
        <p:sp>
          <p:nvSpPr>
            <p:cNvPr id="77864" name="Rectangle 7"/>
            <p:cNvSpPr>
              <a:spLocks noChangeArrowheads="1"/>
            </p:cNvSpPr>
            <p:nvPr/>
          </p:nvSpPr>
          <p:spPr bwMode="auto">
            <a:xfrm>
              <a:off x="240" y="3408"/>
              <a:ext cx="239" cy="623"/>
            </a:xfrm>
            <a:prstGeom prst="rect">
              <a:avLst/>
            </a:prstGeom>
            <a:solidFill>
              <a:srgbClr val="6767D9"/>
            </a:solidFill>
            <a:ln w="9525">
              <a:noFill/>
              <a:round/>
              <a:headEnd/>
              <a:tailEnd/>
            </a:ln>
          </p:spPr>
          <p:txBody>
            <a:bodyPr wrap="none" anchor="ctr"/>
            <a:lstStyle/>
            <a:p>
              <a:endParaRPr lang="en-US"/>
            </a:p>
          </p:txBody>
        </p:sp>
        <p:sp>
          <p:nvSpPr>
            <p:cNvPr id="77865" name="Oval 8"/>
            <p:cNvSpPr>
              <a:spLocks noChangeArrowheads="1"/>
            </p:cNvSpPr>
            <p:nvPr/>
          </p:nvSpPr>
          <p:spPr bwMode="auto">
            <a:xfrm>
              <a:off x="240" y="3936"/>
              <a:ext cx="239" cy="191"/>
            </a:xfrm>
            <a:prstGeom prst="ellipse">
              <a:avLst/>
            </a:prstGeom>
            <a:solidFill>
              <a:srgbClr val="6767D9"/>
            </a:solidFill>
            <a:ln w="9525">
              <a:noFill/>
              <a:round/>
              <a:headEnd/>
              <a:tailEnd/>
            </a:ln>
          </p:spPr>
          <p:txBody>
            <a:bodyPr wrap="none" anchor="ctr"/>
            <a:lstStyle/>
            <a:p>
              <a:endParaRPr lang="en-US"/>
            </a:p>
          </p:txBody>
        </p:sp>
      </p:grpSp>
      <p:grpSp>
        <p:nvGrpSpPr>
          <p:cNvPr id="77831" name="Group 9"/>
          <p:cNvGrpSpPr>
            <a:grpSpLocks/>
          </p:cNvGrpSpPr>
          <p:nvPr/>
        </p:nvGrpSpPr>
        <p:grpSpPr bwMode="auto">
          <a:xfrm>
            <a:off x="1524000" y="5334000"/>
            <a:ext cx="379413" cy="1141413"/>
            <a:chOff x="960" y="3360"/>
            <a:chExt cx="239" cy="719"/>
          </a:xfrm>
        </p:grpSpPr>
        <p:sp>
          <p:nvSpPr>
            <p:cNvPr id="77862" name="Rectangle 10"/>
            <p:cNvSpPr>
              <a:spLocks noChangeArrowheads="1"/>
            </p:cNvSpPr>
            <p:nvPr/>
          </p:nvSpPr>
          <p:spPr bwMode="auto">
            <a:xfrm>
              <a:off x="960" y="3360"/>
              <a:ext cx="239" cy="623"/>
            </a:xfrm>
            <a:prstGeom prst="rect">
              <a:avLst/>
            </a:prstGeom>
            <a:solidFill>
              <a:srgbClr val="A0A0E8"/>
            </a:solidFill>
            <a:ln w="9525">
              <a:noFill/>
              <a:round/>
              <a:headEnd/>
              <a:tailEnd/>
            </a:ln>
          </p:spPr>
          <p:txBody>
            <a:bodyPr wrap="none" anchor="ctr"/>
            <a:lstStyle/>
            <a:p>
              <a:endParaRPr lang="en-US"/>
            </a:p>
          </p:txBody>
        </p:sp>
        <p:sp>
          <p:nvSpPr>
            <p:cNvPr id="77863" name="Oval 11"/>
            <p:cNvSpPr>
              <a:spLocks noChangeArrowheads="1"/>
            </p:cNvSpPr>
            <p:nvPr/>
          </p:nvSpPr>
          <p:spPr bwMode="auto">
            <a:xfrm>
              <a:off x="960" y="3888"/>
              <a:ext cx="239" cy="191"/>
            </a:xfrm>
            <a:prstGeom prst="ellipse">
              <a:avLst/>
            </a:prstGeom>
            <a:solidFill>
              <a:srgbClr val="A0A0E8"/>
            </a:solidFill>
            <a:ln w="9525">
              <a:noFill/>
              <a:round/>
              <a:headEnd/>
              <a:tailEnd/>
            </a:ln>
          </p:spPr>
          <p:txBody>
            <a:bodyPr wrap="none" anchor="ctr"/>
            <a:lstStyle/>
            <a:p>
              <a:endParaRPr lang="en-US"/>
            </a:p>
          </p:txBody>
        </p:sp>
      </p:grpSp>
      <p:grpSp>
        <p:nvGrpSpPr>
          <p:cNvPr id="77832" name="Group 12"/>
          <p:cNvGrpSpPr>
            <a:grpSpLocks/>
          </p:cNvGrpSpPr>
          <p:nvPr/>
        </p:nvGrpSpPr>
        <p:grpSpPr bwMode="auto">
          <a:xfrm>
            <a:off x="2743200" y="5334000"/>
            <a:ext cx="379413" cy="1141413"/>
            <a:chOff x="1728" y="3360"/>
            <a:chExt cx="239" cy="719"/>
          </a:xfrm>
        </p:grpSpPr>
        <p:sp>
          <p:nvSpPr>
            <p:cNvPr id="77860" name="Rectangle 13"/>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77861" name="Oval 14"/>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77833" name="Group 15"/>
          <p:cNvGrpSpPr>
            <a:grpSpLocks/>
          </p:cNvGrpSpPr>
          <p:nvPr/>
        </p:nvGrpSpPr>
        <p:grpSpPr bwMode="auto">
          <a:xfrm>
            <a:off x="3886200" y="5334000"/>
            <a:ext cx="379413" cy="1141413"/>
            <a:chOff x="2448" y="3360"/>
            <a:chExt cx="239" cy="719"/>
          </a:xfrm>
        </p:grpSpPr>
        <p:sp>
          <p:nvSpPr>
            <p:cNvPr id="77858" name="Rectangle 16"/>
            <p:cNvSpPr>
              <a:spLocks noChangeArrowheads="1"/>
            </p:cNvSpPr>
            <p:nvPr/>
          </p:nvSpPr>
          <p:spPr bwMode="auto">
            <a:xfrm>
              <a:off x="2448" y="3360"/>
              <a:ext cx="239" cy="623"/>
            </a:xfrm>
            <a:prstGeom prst="rect">
              <a:avLst/>
            </a:prstGeom>
            <a:solidFill>
              <a:srgbClr val="CCCCF2"/>
            </a:solidFill>
            <a:ln w="9525">
              <a:noFill/>
              <a:round/>
              <a:headEnd/>
              <a:tailEnd/>
            </a:ln>
          </p:spPr>
          <p:txBody>
            <a:bodyPr wrap="none" anchor="ctr"/>
            <a:lstStyle/>
            <a:p>
              <a:endParaRPr lang="en-US"/>
            </a:p>
          </p:txBody>
        </p:sp>
        <p:sp>
          <p:nvSpPr>
            <p:cNvPr id="77859" name="Oval 17"/>
            <p:cNvSpPr>
              <a:spLocks noChangeArrowheads="1"/>
            </p:cNvSpPr>
            <p:nvPr/>
          </p:nvSpPr>
          <p:spPr bwMode="auto">
            <a:xfrm>
              <a:off x="2448" y="3888"/>
              <a:ext cx="239" cy="191"/>
            </a:xfrm>
            <a:prstGeom prst="ellipse">
              <a:avLst/>
            </a:prstGeom>
            <a:solidFill>
              <a:srgbClr val="CCCCF2"/>
            </a:solidFill>
            <a:ln w="9525">
              <a:noFill/>
              <a:round/>
              <a:headEnd/>
              <a:tailEnd/>
            </a:ln>
          </p:spPr>
          <p:txBody>
            <a:bodyPr wrap="none" anchor="ctr"/>
            <a:lstStyle/>
            <a:p>
              <a:endParaRPr lang="en-US"/>
            </a:p>
          </p:txBody>
        </p:sp>
      </p:grpSp>
      <p:pic>
        <p:nvPicPr>
          <p:cNvPr id="77834" name="Picture 18"/>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77835" name="Picture 19"/>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77836" name="Picture 20"/>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77837" name="Picture 21"/>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77838" name="Group 22"/>
          <p:cNvGrpSpPr>
            <a:grpSpLocks/>
          </p:cNvGrpSpPr>
          <p:nvPr/>
        </p:nvGrpSpPr>
        <p:grpSpPr bwMode="auto">
          <a:xfrm>
            <a:off x="4876800" y="5410200"/>
            <a:ext cx="379413" cy="1141413"/>
            <a:chOff x="3072" y="3408"/>
            <a:chExt cx="239" cy="719"/>
          </a:xfrm>
        </p:grpSpPr>
        <p:sp>
          <p:nvSpPr>
            <p:cNvPr id="77856" name="Rectangle 23"/>
            <p:cNvSpPr>
              <a:spLocks noChangeArrowheads="1"/>
            </p:cNvSpPr>
            <p:nvPr/>
          </p:nvSpPr>
          <p:spPr bwMode="auto">
            <a:xfrm>
              <a:off x="3072" y="3408"/>
              <a:ext cx="239" cy="623"/>
            </a:xfrm>
            <a:prstGeom prst="rect">
              <a:avLst/>
            </a:prstGeom>
            <a:solidFill>
              <a:srgbClr val="DEDEF6"/>
            </a:solidFill>
            <a:ln w="9525">
              <a:noFill/>
              <a:round/>
              <a:headEnd/>
              <a:tailEnd/>
            </a:ln>
          </p:spPr>
          <p:txBody>
            <a:bodyPr wrap="none" anchor="ctr"/>
            <a:lstStyle/>
            <a:p>
              <a:endParaRPr lang="en-US"/>
            </a:p>
          </p:txBody>
        </p:sp>
        <p:sp>
          <p:nvSpPr>
            <p:cNvPr id="77857" name="Oval 24"/>
            <p:cNvSpPr>
              <a:spLocks noChangeArrowheads="1"/>
            </p:cNvSpPr>
            <p:nvPr/>
          </p:nvSpPr>
          <p:spPr bwMode="auto">
            <a:xfrm>
              <a:off x="3072" y="3936"/>
              <a:ext cx="239" cy="191"/>
            </a:xfrm>
            <a:prstGeom prst="ellipse">
              <a:avLst/>
            </a:prstGeom>
            <a:solidFill>
              <a:srgbClr val="DEDEF6"/>
            </a:solidFill>
            <a:ln w="9525">
              <a:noFill/>
              <a:round/>
              <a:headEnd/>
              <a:tailEnd/>
            </a:ln>
          </p:spPr>
          <p:txBody>
            <a:bodyPr wrap="none" anchor="ctr"/>
            <a:lstStyle/>
            <a:p>
              <a:endParaRPr lang="en-US"/>
            </a:p>
          </p:txBody>
        </p:sp>
      </p:grpSp>
      <p:grpSp>
        <p:nvGrpSpPr>
          <p:cNvPr id="77839" name="Group 25"/>
          <p:cNvGrpSpPr>
            <a:grpSpLocks/>
          </p:cNvGrpSpPr>
          <p:nvPr/>
        </p:nvGrpSpPr>
        <p:grpSpPr bwMode="auto">
          <a:xfrm>
            <a:off x="2743200" y="5334000"/>
            <a:ext cx="379413" cy="1141413"/>
            <a:chOff x="1728" y="3360"/>
            <a:chExt cx="239" cy="719"/>
          </a:xfrm>
        </p:grpSpPr>
        <p:sp>
          <p:nvSpPr>
            <p:cNvPr id="77854" name="Rectangle 26"/>
            <p:cNvSpPr>
              <a:spLocks noChangeArrowheads="1"/>
            </p:cNvSpPr>
            <p:nvPr/>
          </p:nvSpPr>
          <p:spPr bwMode="auto">
            <a:xfrm>
              <a:off x="1728" y="3360"/>
              <a:ext cx="239" cy="623"/>
            </a:xfrm>
            <a:prstGeom prst="rect">
              <a:avLst/>
            </a:prstGeom>
            <a:solidFill>
              <a:srgbClr val="B5B5ED"/>
            </a:solidFill>
            <a:ln w="9525">
              <a:noFill/>
              <a:round/>
              <a:headEnd/>
              <a:tailEnd/>
            </a:ln>
          </p:spPr>
          <p:txBody>
            <a:bodyPr wrap="none" anchor="ctr"/>
            <a:lstStyle/>
            <a:p>
              <a:endParaRPr lang="en-US"/>
            </a:p>
          </p:txBody>
        </p:sp>
        <p:sp>
          <p:nvSpPr>
            <p:cNvPr id="77855" name="Oval 27"/>
            <p:cNvSpPr>
              <a:spLocks noChangeArrowheads="1"/>
            </p:cNvSpPr>
            <p:nvPr/>
          </p:nvSpPr>
          <p:spPr bwMode="auto">
            <a:xfrm>
              <a:off x="1728" y="3888"/>
              <a:ext cx="239" cy="191"/>
            </a:xfrm>
            <a:prstGeom prst="ellipse">
              <a:avLst/>
            </a:prstGeom>
            <a:solidFill>
              <a:srgbClr val="B5B5ED"/>
            </a:solidFill>
            <a:ln w="9525">
              <a:noFill/>
              <a:round/>
              <a:headEnd/>
              <a:tailEnd/>
            </a:ln>
          </p:spPr>
          <p:txBody>
            <a:bodyPr wrap="none" anchor="ctr"/>
            <a:lstStyle/>
            <a:p>
              <a:endParaRPr lang="en-US"/>
            </a:p>
          </p:txBody>
        </p:sp>
      </p:grpSp>
      <p:grpSp>
        <p:nvGrpSpPr>
          <p:cNvPr id="77840" name="Group 28"/>
          <p:cNvGrpSpPr>
            <a:grpSpLocks/>
          </p:cNvGrpSpPr>
          <p:nvPr/>
        </p:nvGrpSpPr>
        <p:grpSpPr bwMode="auto">
          <a:xfrm>
            <a:off x="6019800" y="5334000"/>
            <a:ext cx="379413" cy="1141413"/>
            <a:chOff x="3792" y="3360"/>
            <a:chExt cx="239" cy="719"/>
          </a:xfrm>
        </p:grpSpPr>
        <p:sp>
          <p:nvSpPr>
            <p:cNvPr id="77852" name="Rectangle 29"/>
            <p:cNvSpPr>
              <a:spLocks noChangeArrowheads="1"/>
            </p:cNvSpPr>
            <p:nvPr/>
          </p:nvSpPr>
          <p:spPr bwMode="auto">
            <a:xfrm>
              <a:off x="3792" y="3360"/>
              <a:ext cx="239" cy="623"/>
            </a:xfrm>
            <a:prstGeom prst="rect">
              <a:avLst/>
            </a:prstGeom>
            <a:solidFill>
              <a:srgbClr val="EEEEFA"/>
            </a:solidFill>
            <a:ln w="9525">
              <a:noFill/>
              <a:round/>
              <a:headEnd/>
              <a:tailEnd/>
            </a:ln>
          </p:spPr>
          <p:txBody>
            <a:bodyPr wrap="none" anchor="ctr"/>
            <a:lstStyle/>
            <a:p>
              <a:endParaRPr lang="en-US"/>
            </a:p>
          </p:txBody>
        </p:sp>
        <p:sp>
          <p:nvSpPr>
            <p:cNvPr id="77853" name="Oval 30"/>
            <p:cNvSpPr>
              <a:spLocks noChangeArrowheads="1"/>
            </p:cNvSpPr>
            <p:nvPr/>
          </p:nvSpPr>
          <p:spPr bwMode="auto">
            <a:xfrm>
              <a:off x="3792" y="3888"/>
              <a:ext cx="239" cy="191"/>
            </a:xfrm>
            <a:prstGeom prst="ellipse">
              <a:avLst/>
            </a:prstGeom>
            <a:solidFill>
              <a:srgbClr val="EEEEFA"/>
            </a:solidFill>
            <a:ln w="9525">
              <a:noFill/>
              <a:round/>
              <a:headEnd/>
              <a:tailEnd/>
            </a:ln>
          </p:spPr>
          <p:txBody>
            <a:bodyPr wrap="none" anchor="ctr"/>
            <a:lstStyle/>
            <a:p>
              <a:endParaRPr lang="en-US"/>
            </a:p>
          </p:txBody>
        </p:sp>
      </p:grpSp>
      <p:grpSp>
        <p:nvGrpSpPr>
          <p:cNvPr id="77841" name="Group 31"/>
          <p:cNvGrpSpPr>
            <a:grpSpLocks/>
          </p:cNvGrpSpPr>
          <p:nvPr/>
        </p:nvGrpSpPr>
        <p:grpSpPr bwMode="auto">
          <a:xfrm>
            <a:off x="7239000" y="5334000"/>
            <a:ext cx="379413" cy="1141413"/>
            <a:chOff x="4560" y="3360"/>
            <a:chExt cx="239" cy="719"/>
          </a:xfrm>
        </p:grpSpPr>
        <p:sp>
          <p:nvSpPr>
            <p:cNvPr id="77850" name="Rectangle 32"/>
            <p:cNvSpPr>
              <a:spLocks noChangeArrowheads="1"/>
            </p:cNvSpPr>
            <p:nvPr/>
          </p:nvSpPr>
          <p:spPr bwMode="auto">
            <a:xfrm>
              <a:off x="4560" y="3360"/>
              <a:ext cx="239" cy="623"/>
            </a:xfrm>
            <a:prstGeom prst="rect">
              <a:avLst/>
            </a:prstGeom>
            <a:solidFill>
              <a:srgbClr val="F0F0FA"/>
            </a:solidFill>
            <a:ln w="9525">
              <a:noFill/>
              <a:round/>
              <a:headEnd/>
              <a:tailEnd/>
            </a:ln>
          </p:spPr>
          <p:txBody>
            <a:bodyPr wrap="none" anchor="ctr"/>
            <a:lstStyle/>
            <a:p>
              <a:endParaRPr lang="en-US"/>
            </a:p>
          </p:txBody>
        </p:sp>
        <p:sp>
          <p:nvSpPr>
            <p:cNvPr id="77851" name="Oval 33"/>
            <p:cNvSpPr>
              <a:spLocks noChangeArrowheads="1"/>
            </p:cNvSpPr>
            <p:nvPr/>
          </p:nvSpPr>
          <p:spPr bwMode="auto">
            <a:xfrm>
              <a:off x="4560" y="3888"/>
              <a:ext cx="239" cy="191"/>
            </a:xfrm>
            <a:prstGeom prst="ellipse">
              <a:avLst/>
            </a:prstGeom>
            <a:solidFill>
              <a:srgbClr val="F0F0FA"/>
            </a:solidFill>
            <a:ln w="9525">
              <a:noFill/>
              <a:round/>
              <a:headEnd/>
              <a:tailEnd/>
            </a:ln>
          </p:spPr>
          <p:txBody>
            <a:bodyPr wrap="none" anchor="ctr"/>
            <a:lstStyle/>
            <a:p>
              <a:endParaRPr lang="en-US"/>
            </a:p>
          </p:txBody>
        </p:sp>
      </p:grpSp>
      <p:grpSp>
        <p:nvGrpSpPr>
          <p:cNvPr id="77842" name="Group 34"/>
          <p:cNvGrpSpPr>
            <a:grpSpLocks/>
          </p:cNvGrpSpPr>
          <p:nvPr/>
        </p:nvGrpSpPr>
        <p:grpSpPr bwMode="auto">
          <a:xfrm>
            <a:off x="8382000" y="5334000"/>
            <a:ext cx="379413" cy="1141413"/>
            <a:chOff x="5280" y="3360"/>
            <a:chExt cx="239" cy="719"/>
          </a:xfrm>
        </p:grpSpPr>
        <p:sp>
          <p:nvSpPr>
            <p:cNvPr id="77848" name="Rectangle 35"/>
            <p:cNvSpPr>
              <a:spLocks noChangeArrowheads="1"/>
            </p:cNvSpPr>
            <p:nvPr/>
          </p:nvSpPr>
          <p:spPr bwMode="auto">
            <a:xfrm>
              <a:off x="5280" y="3360"/>
              <a:ext cx="239" cy="623"/>
            </a:xfrm>
            <a:prstGeom prst="rect">
              <a:avLst/>
            </a:prstGeom>
            <a:solidFill>
              <a:srgbClr val="FFFFFF"/>
            </a:solidFill>
            <a:ln w="9525">
              <a:noFill/>
              <a:round/>
              <a:headEnd/>
              <a:tailEnd/>
            </a:ln>
          </p:spPr>
          <p:txBody>
            <a:bodyPr wrap="none" anchor="ctr"/>
            <a:lstStyle/>
            <a:p>
              <a:endParaRPr lang="en-US"/>
            </a:p>
          </p:txBody>
        </p:sp>
        <p:sp>
          <p:nvSpPr>
            <p:cNvPr id="77849" name="Oval 36"/>
            <p:cNvSpPr>
              <a:spLocks noChangeArrowheads="1"/>
            </p:cNvSpPr>
            <p:nvPr/>
          </p:nvSpPr>
          <p:spPr bwMode="auto">
            <a:xfrm>
              <a:off x="5280" y="3888"/>
              <a:ext cx="239" cy="191"/>
            </a:xfrm>
            <a:prstGeom prst="ellipse">
              <a:avLst/>
            </a:prstGeom>
            <a:solidFill>
              <a:srgbClr val="FFFFFF"/>
            </a:solidFill>
            <a:ln w="9525">
              <a:noFill/>
              <a:round/>
              <a:headEnd/>
              <a:tailEnd/>
            </a:ln>
          </p:spPr>
          <p:txBody>
            <a:bodyPr wrap="none" anchor="ctr"/>
            <a:lstStyle/>
            <a:p>
              <a:endParaRPr lang="en-US"/>
            </a:p>
          </p:txBody>
        </p:sp>
      </p:grpSp>
      <p:grpSp>
        <p:nvGrpSpPr>
          <p:cNvPr id="77843" name="Group 37"/>
          <p:cNvGrpSpPr>
            <a:grpSpLocks/>
          </p:cNvGrpSpPr>
          <p:nvPr/>
        </p:nvGrpSpPr>
        <p:grpSpPr bwMode="auto">
          <a:xfrm>
            <a:off x="1447800" y="0"/>
            <a:ext cx="531813" cy="3241675"/>
            <a:chOff x="912" y="0"/>
            <a:chExt cx="335" cy="2042"/>
          </a:xfrm>
        </p:grpSpPr>
        <p:sp>
          <p:nvSpPr>
            <p:cNvPr id="77845" name="Rectangle 39"/>
            <p:cNvSpPr>
              <a:spLocks noChangeArrowheads="1"/>
            </p:cNvSpPr>
            <p:nvPr/>
          </p:nvSpPr>
          <p:spPr bwMode="auto">
            <a:xfrm>
              <a:off x="1026" y="456"/>
              <a:ext cx="110" cy="890"/>
            </a:xfrm>
            <a:prstGeom prst="rect">
              <a:avLst/>
            </a:prstGeom>
            <a:solidFill>
              <a:srgbClr val="E4E4E4"/>
            </a:solidFill>
            <a:ln w="9525">
              <a:solidFill>
                <a:schemeClr val="accent1"/>
              </a:solidFill>
              <a:round/>
              <a:headEnd/>
              <a:tailEnd/>
            </a:ln>
          </p:spPr>
          <p:txBody>
            <a:bodyPr wrap="none" anchor="ctr"/>
            <a:lstStyle/>
            <a:p>
              <a:endParaRPr lang="en-US"/>
            </a:p>
          </p:txBody>
        </p:sp>
        <p:sp>
          <p:nvSpPr>
            <p:cNvPr id="77846" name="Oval 38"/>
            <p:cNvSpPr>
              <a:spLocks noChangeArrowheads="1"/>
            </p:cNvSpPr>
            <p:nvPr/>
          </p:nvSpPr>
          <p:spPr bwMode="auto">
            <a:xfrm>
              <a:off x="912" y="0"/>
              <a:ext cx="335" cy="527"/>
            </a:xfrm>
            <a:prstGeom prst="ellipse">
              <a:avLst/>
            </a:prstGeom>
            <a:solidFill>
              <a:srgbClr val="E4E4E4"/>
            </a:solidFill>
            <a:ln w="9525">
              <a:solidFill>
                <a:schemeClr val="accent1"/>
              </a:solidFill>
              <a:round/>
              <a:headEnd/>
              <a:tailEnd/>
            </a:ln>
          </p:spPr>
          <p:txBody>
            <a:bodyPr wrap="none" anchor="ctr"/>
            <a:lstStyle/>
            <a:p>
              <a:endParaRPr lang="en-US"/>
            </a:p>
          </p:txBody>
        </p:sp>
        <p:sp>
          <p:nvSpPr>
            <p:cNvPr id="77847" name="AutoShape 40"/>
            <p:cNvSpPr>
              <a:spLocks noChangeArrowheads="1"/>
            </p:cNvSpPr>
            <p:nvPr/>
          </p:nvSpPr>
          <p:spPr bwMode="auto">
            <a:xfrm>
              <a:off x="1026" y="1341"/>
              <a:ext cx="110" cy="70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6 w 21600"/>
                <a:gd name="T13" fmla="*/ 4499 h 21600"/>
                <a:gd name="T14" fmla="*/ 17084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E4E4E4"/>
            </a:solidFill>
            <a:ln w="9525">
              <a:solidFill>
                <a:schemeClr val="accent1"/>
              </a:solidFill>
              <a:round/>
              <a:headEnd/>
              <a:tailEnd/>
            </a:ln>
          </p:spPr>
          <p:txBody>
            <a:bodyPr wrap="none" anchor="ctr"/>
            <a:lstStyle/>
            <a:p>
              <a:endParaRPr lang="en-US"/>
            </a:p>
          </p:txBody>
        </p:sp>
      </p:grpSp>
      <p:sp>
        <p:nvSpPr>
          <p:cNvPr id="235561" name="Text Box 41"/>
          <p:cNvSpPr txBox="1">
            <a:spLocks noChangeArrowheads="1"/>
          </p:cNvSpPr>
          <p:nvPr/>
        </p:nvSpPr>
        <p:spPr bwMode="auto">
          <a:xfrm>
            <a:off x="4178300" y="1485900"/>
            <a:ext cx="3746500" cy="1435100"/>
          </a:xfrm>
          <a:prstGeom prst="rect">
            <a:avLst/>
          </a:prstGeom>
          <a:noFill/>
          <a:ln>
            <a:noFill/>
          </a:ln>
          <a:effectLst/>
          <a:extLst>
            <a:ext uri="{909E8E84-426E-40DD-AFC4-6F175D3DCCD1}"/>
            <a:ext uri="{91240B29-F687-4F45-9708-019B960494DF}"/>
            <a:ext uri="{AF507438-7753-43E0-B8FC-AC1667EBCBE1}"/>
          </a:extLst>
        </p:spPr>
        <p:txBody>
          <a:bodyPr lIns="89995" tIns="46798" rIns="89995" bIns="46798">
            <a:spAutoFit/>
          </a:bodyPr>
          <a:lstStyle>
            <a:lvl1pPr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1pPr>
            <a:lvl2pPr marL="1057275" indent="-406400"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2pPr>
            <a:lvl3pPr marL="1625600"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3pPr>
            <a:lvl4pPr marL="2276475"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4pPr>
            <a:lvl5pPr marL="2925763"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5pPr>
            <a:lvl6pPr marL="33829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6pPr>
            <a:lvl7pPr marL="38401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7pPr>
            <a:lvl8pPr marL="42973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8pPr>
            <a:lvl9pPr marL="47545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9pPr>
          </a:lstStyle>
          <a:p>
            <a:pPr algn="ctr">
              <a:spcBef>
                <a:spcPts val="2751"/>
              </a:spcBef>
              <a:buSzPct val="100000"/>
              <a:defRPr/>
            </a:pPr>
            <a:r>
              <a:rPr lang="en-US" sz="4400" b="1" dirty="0" smtClean="0">
                <a:solidFill>
                  <a:srgbClr val="000000"/>
                </a:solidFill>
                <a:effectLst>
                  <a:outerShdw blurRad="38100" dist="38100" dir="2700000" algn="tl">
                    <a:srgbClr val="C0C0C0"/>
                  </a:outerShdw>
                </a:effectLst>
                <a:latin typeface="Times New Roman" pitchFamily="18" charset="0"/>
                <a:sym typeface="Gill Sans" charset="0"/>
              </a:rPr>
              <a:t>0.05 g/</a:t>
            </a:r>
            <a:r>
              <a:rPr lang="en-US" sz="4400" b="1" dirty="0" err="1" smtClean="0">
                <a:solidFill>
                  <a:srgbClr val="000000"/>
                </a:solidFill>
                <a:effectLst>
                  <a:outerShdw blurRad="38100" dist="38100" dir="2700000" algn="tl">
                    <a:srgbClr val="C0C0C0"/>
                  </a:outerShdw>
                </a:effectLst>
                <a:latin typeface="Times New Roman" pitchFamily="18" charset="0"/>
                <a:sym typeface="Gill Sans" charset="0"/>
              </a:rPr>
              <a:t>mL</a:t>
            </a:r>
            <a:r>
              <a:rPr lang="en-US" sz="4400" b="1" dirty="0" smtClean="0">
                <a:solidFill>
                  <a:srgbClr val="000000"/>
                </a:solidFill>
                <a:effectLst>
                  <a:outerShdw blurRad="38100" dist="38100" dir="2700000" algn="tl">
                    <a:srgbClr val="C0C0C0"/>
                  </a:outerShdw>
                </a:effectLst>
                <a:latin typeface="Times New Roman" pitchFamily="18" charset="0"/>
                <a:sym typeface="Gill Sans" charset="0"/>
              </a:rPr>
              <a:t> Solution</a:t>
            </a:r>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3"/>
          <p:cNvSpPr>
            <a:spLocks noGrp="1"/>
          </p:cNvSpPr>
          <p:nvPr>
            <p:ph type="title"/>
          </p:nvPr>
        </p:nvSpPr>
        <p:spPr>
          <a:xfrm>
            <a:off x="1682750" y="238125"/>
            <a:ext cx="6348413" cy="762000"/>
          </a:xfrm>
        </p:spPr>
        <p:txBody>
          <a:bodyPr/>
          <a:lstStyle/>
          <a:p>
            <a:pPr defTabSz="914363" eaLnBrk="1" fontAlgn="auto" hangingPunct="1">
              <a:spcAft>
                <a:spcPts val="0"/>
              </a:spcAft>
              <a:defRPr/>
            </a:pPr>
            <a:r>
              <a:rPr sz="3400" smtClean="0">
                <a:solidFill>
                  <a:srgbClr val="920000"/>
                </a:solidFill>
                <a:latin typeface="+mn-lt"/>
                <a:cs typeface="Arial" pitchFamily="34" charset="0"/>
              </a:rPr>
              <a:t>Goals of the AP</a:t>
            </a:r>
            <a:r>
              <a:rPr sz="3400" baseline="30000" smtClean="0">
                <a:solidFill>
                  <a:srgbClr val="920000"/>
                </a:solidFill>
                <a:latin typeface="+mn-lt"/>
                <a:cs typeface="Arial" pitchFamily="34" charset="0"/>
              </a:rPr>
              <a:t>®</a:t>
            </a:r>
            <a:r>
              <a:rPr sz="3400" smtClean="0">
                <a:solidFill>
                  <a:srgbClr val="920000"/>
                </a:solidFill>
                <a:latin typeface="+mn-lt"/>
                <a:cs typeface="Arial" pitchFamily="34" charset="0"/>
              </a:rPr>
              <a:t> Science Revision</a:t>
            </a:r>
          </a:p>
        </p:txBody>
      </p:sp>
      <p:sp>
        <p:nvSpPr>
          <p:cNvPr id="2" name="Rectangle 1027"/>
          <p:cNvSpPr>
            <a:spLocks noGrp="1" noChangeArrowheads="1"/>
          </p:cNvSpPr>
          <p:nvPr>
            <p:ph idx="1"/>
          </p:nvPr>
        </p:nvSpPr>
        <p:spPr>
          <a:xfrm>
            <a:off x="490330" y="1196009"/>
            <a:ext cx="8653670" cy="4572000"/>
          </a:xfrm>
        </p:spPr>
        <p:txBody>
          <a:bodyPr>
            <a:noAutofit/>
          </a:bodyPr>
          <a:lstStyle/>
          <a:p>
            <a:pPr marL="0" indent="0" defTabSz="914363" eaLnBrk="1" fontAlgn="auto" hangingPunct="1">
              <a:spcBef>
                <a:spcPts val="600"/>
              </a:spcBef>
              <a:spcAft>
                <a:spcPts val="0"/>
              </a:spcAft>
              <a:buFont typeface="Wingdings" charset="2"/>
              <a:buNone/>
              <a:defRPr/>
            </a:pPr>
            <a:r>
              <a:rPr lang="en-US" sz="2600" dirty="0" smtClean="0"/>
              <a:t>To produce a more inclusive and more engaging program of study for each AP</a:t>
            </a:r>
            <a:r>
              <a:rPr lang="en-US" sz="2600" baseline="30000" dirty="0"/>
              <a:t> </a:t>
            </a:r>
            <a:r>
              <a:rPr lang="en-US" sz="2600" dirty="0" smtClean="0"/>
              <a:t>science discipline by identifying</a:t>
            </a:r>
            <a:r>
              <a:rPr lang="en-US" sz="2600" b="1" i="1" dirty="0" smtClean="0"/>
              <a:t>:</a:t>
            </a:r>
          </a:p>
          <a:p>
            <a:pPr marL="0" indent="0" defTabSz="914363" eaLnBrk="1" fontAlgn="auto" hangingPunct="1">
              <a:spcBef>
                <a:spcPts val="600"/>
              </a:spcBef>
              <a:spcAft>
                <a:spcPts val="0"/>
              </a:spcAft>
              <a:buFont typeface="Wingdings" charset="2"/>
              <a:buNone/>
              <a:defRPr/>
            </a:pPr>
            <a:endParaRPr lang="en-US" sz="1400" b="1" i="1" dirty="0" smtClean="0"/>
          </a:p>
          <a:p>
            <a:pPr marL="225425" indent="-225425" defTabSz="914363" eaLnBrk="1" fontAlgn="auto" hangingPunct="1">
              <a:spcBef>
                <a:spcPts val="600"/>
              </a:spcBef>
              <a:spcAft>
                <a:spcPts val="1200"/>
              </a:spcAft>
              <a:defRPr/>
            </a:pPr>
            <a:r>
              <a:rPr lang="en-US" sz="2400" dirty="0" smtClean="0">
                <a:solidFill>
                  <a:schemeClr val="bg1"/>
                </a:solidFill>
              </a:rPr>
              <a:t>The concepts to be studied </a:t>
            </a:r>
            <a:r>
              <a:rPr lang="en-US" sz="2400" b="1" u="sng" dirty="0" smtClean="0">
                <a:solidFill>
                  <a:schemeClr val="bg1"/>
                </a:solidFill>
              </a:rPr>
              <a:t>in depth </a:t>
            </a:r>
            <a:r>
              <a:rPr lang="en-US" sz="2400" dirty="0" smtClean="0">
                <a:solidFill>
                  <a:schemeClr val="bg1"/>
                </a:solidFill>
              </a:rPr>
              <a:t>and measured on the exams</a:t>
            </a:r>
          </a:p>
          <a:p>
            <a:pPr marL="225425" indent="-225425" defTabSz="914363" eaLnBrk="1" fontAlgn="auto" hangingPunct="1">
              <a:spcAft>
                <a:spcPts val="1200"/>
              </a:spcAft>
              <a:defRPr/>
            </a:pPr>
            <a:r>
              <a:rPr lang="en-US" sz="2400" dirty="0" smtClean="0">
                <a:solidFill>
                  <a:schemeClr val="bg1"/>
                </a:solidFill>
              </a:rPr>
              <a:t>The need for a </a:t>
            </a:r>
            <a:r>
              <a:rPr lang="en-US" sz="2400" b="1" u="sng" dirty="0" smtClean="0">
                <a:solidFill>
                  <a:schemeClr val="bg1"/>
                </a:solidFill>
              </a:rPr>
              <a:t>reduction in breadth </a:t>
            </a:r>
            <a:r>
              <a:rPr lang="en-US" sz="2400" dirty="0" smtClean="0">
                <a:solidFill>
                  <a:schemeClr val="bg1"/>
                </a:solidFill>
              </a:rPr>
              <a:t>of course content and an increase in depth of understanding</a:t>
            </a:r>
          </a:p>
          <a:p>
            <a:pPr marL="225425" indent="-225425" defTabSz="914363" eaLnBrk="1" fontAlgn="auto" hangingPunct="1">
              <a:spcAft>
                <a:spcPts val="1200"/>
              </a:spcAft>
              <a:defRPr/>
            </a:pPr>
            <a:r>
              <a:rPr lang="en-US" sz="2400" dirty="0" smtClean="0">
                <a:solidFill>
                  <a:schemeClr val="bg1"/>
                </a:solidFill>
              </a:rPr>
              <a:t>The </a:t>
            </a:r>
            <a:r>
              <a:rPr lang="en-US" sz="2400" b="1" u="sng" dirty="0" smtClean="0">
                <a:solidFill>
                  <a:schemeClr val="bg1"/>
                </a:solidFill>
              </a:rPr>
              <a:t>essential reasoning and inquiry skills </a:t>
            </a:r>
            <a:r>
              <a:rPr lang="en-US" sz="2400" dirty="0" smtClean="0">
                <a:solidFill>
                  <a:schemeClr val="bg1"/>
                </a:solidFill>
              </a:rPr>
              <a:t>that are to be supported with instruction and measured on the exams –</a:t>
            </a:r>
            <a:r>
              <a:rPr lang="en-US" sz="2400" i="1" dirty="0" smtClean="0">
                <a:solidFill>
                  <a:schemeClr val="bg1"/>
                </a:solidFill>
              </a:rPr>
              <a:t> science practices</a:t>
            </a:r>
          </a:p>
          <a:p>
            <a:pPr marL="225425" indent="-225425" defTabSz="914363" eaLnBrk="1" fontAlgn="auto" hangingPunct="1">
              <a:spcAft>
                <a:spcPts val="0"/>
              </a:spcAft>
              <a:defRPr/>
            </a:pPr>
            <a:r>
              <a:rPr lang="en-US" sz="2400" dirty="0" smtClean="0">
                <a:solidFill>
                  <a:schemeClr val="bg1"/>
                </a:solidFill>
              </a:rPr>
              <a:t>Emerging areas of research that capture essential concepts within the discipline and </a:t>
            </a:r>
            <a:r>
              <a:rPr lang="en-US" sz="2400" b="1" u="sng" dirty="0" smtClean="0">
                <a:solidFill>
                  <a:schemeClr val="bg1"/>
                </a:solidFill>
              </a:rPr>
              <a:t>engage diverse student populations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78851" name="Picture 3"/>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78852" name="Picture 4"/>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78853" name="Picture 5"/>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78854" name="Group 6"/>
          <p:cNvGrpSpPr>
            <a:grpSpLocks/>
          </p:cNvGrpSpPr>
          <p:nvPr/>
        </p:nvGrpSpPr>
        <p:grpSpPr bwMode="auto">
          <a:xfrm>
            <a:off x="381000" y="6000750"/>
            <a:ext cx="379413" cy="550863"/>
            <a:chOff x="240" y="3408"/>
            <a:chExt cx="239" cy="719"/>
          </a:xfrm>
        </p:grpSpPr>
        <p:sp>
          <p:nvSpPr>
            <p:cNvPr id="78886" name="Rectangle 7"/>
            <p:cNvSpPr>
              <a:spLocks noChangeArrowheads="1"/>
            </p:cNvSpPr>
            <p:nvPr/>
          </p:nvSpPr>
          <p:spPr bwMode="auto">
            <a:xfrm>
              <a:off x="240" y="3408"/>
              <a:ext cx="239" cy="623"/>
            </a:xfrm>
            <a:prstGeom prst="rect">
              <a:avLst/>
            </a:prstGeom>
            <a:solidFill>
              <a:srgbClr val="8282E0"/>
            </a:solidFill>
            <a:ln w="9525">
              <a:noFill/>
              <a:round/>
              <a:headEnd/>
              <a:tailEnd/>
            </a:ln>
          </p:spPr>
          <p:txBody>
            <a:bodyPr wrap="none" anchor="ctr"/>
            <a:lstStyle/>
            <a:p>
              <a:endParaRPr lang="en-US"/>
            </a:p>
          </p:txBody>
        </p:sp>
        <p:sp>
          <p:nvSpPr>
            <p:cNvPr id="78887" name="Oval 8"/>
            <p:cNvSpPr>
              <a:spLocks noChangeArrowheads="1"/>
            </p:cNvSpPr>
            <p:nvPr/>
          </p:nvSpPr>
          <p:spPr bwMode="auto">
            <a:xfrm>
              <a:off x="240" y="3936"/>
              <a:ext cx="239" cy="191"/>
            </a:xfrm>
            <a:prstGeom prst="ellipse">
              <a:avLst/>
            </a:prstGeom>
            <a:solidFill>
              <a:srgbClr val="8282E0"/>
            </a:solidFill>
            <a:ln w="9525">
              <a:noFill/>
              <a:round/>
              <a:headEnd/>
              <a:tailEnd/>
            </a:ln>
          </p:spPr>
          <p:txBody>
            <a:bodyPr wrap="none" anchor="ctr"/>
            <a:lstStyle/>
            <a:p>
              <a:endParaRPr lang="en-US"/>
            </a:p>
          </p:txBody>
        </p:sp>
      </p:grpSp>
      <p:grpSp>
        <p:nvGrpSpPr>
          <p:cNvPr id="78855" name="Group 9"/>
          <p:cNvGrpSpPr>
            <a:grpSpLocks/>
          </p:cNvGrpSpPr>
          <p:nvPr/>
        </p:nvGrpSpPr>
        <p:grpSpPr bwMode="auto">
          <a:xfrm>
            <a:off x="1524000" y="5334000"/>
            <a:ext cx="379413" cy="1141413"/>
            <a:chOff x="960" y="3360"/>
            <a:chExt cx="239" cy="719"/>
          </a:xfrm>
        </p:grpSpPr>
        <p:sp>
          <p:nvSpPr>
            <p:cNvPr id="78884" name="Rectangle 10"/>
            <p:cNvSpPr>
              <a:spLocks noChangeArrowheads="1"/>
            </p:cNvSpPr>
            <p:nvPr/>
          </p:nvSpPr>
          <p:spPr bwMode="auto">
            <a:xfrm>
              <a:off x="960" y="3360"/>
              <a:ext cx="239" cy="623"/>
            </a:xfrm>
            <a:prstGeom prst="rect">
              <a:avLst/>
            </a:prstGeom>
            <a:solidFill>
              <a:srgbClr val="A0A0E8"/>
            </a:solidFill>
            <a:ln w="9525">
              <a:noFill/>
              <a:round/>
              <a:headEnd/>
              <a:tailEnd/>
            </a:ln>
          </p:spPr>
          <p:txBody>
            <a:bodyPr wrap="none" anchor="ctr"/>
            <a:lstStyle/>
            <a:p>
              <a:endParaRPr lang="en-US"/>
            </a:p>
          </p:txBody>
        </p:sp>
        <p:sp>
          <p:nvSpPr>
            <p:cNvPr id="78885" name="Oval 11"/>
            <p:cNvSpPr>
              <a:spLocks noChangeArrowheads="1"/>
            </p:cNvSpPr>
            <p:nvPr/>
          </p:nvSpPr>
          <p:spPr bwMode="auto">
            <a:xfrm>
              <a:off x="960" y="3888"/>
              <a:ext cx="239" cy="191"/>
            </a:xfrm>
            <a:prstGeom prst="ellipse">
              <a:avLst/>
            </a:prstGeom>
            <a:solidFill>
              <a:srgbClr val="A0A0E8"/>
            </a:solidFill>
            <a:ln w="9525">
              <a:noFill/>
              <a:round/>
              <a:headEnd/>
              <a:tailEnd/>
            </a:ln>
          </p:spPr>
          <p:txBody>
            <a:bodyPr wrap="none" anchor="ctr"/>
            <a:lstStyle/>
            <a:p>
              <a:endParaRPr lang="en-US"/>
            </a:p>
          </p:txBody>
        </p:sp>
      </p:grpSp>
      <p:grpSp>
        <p:nvGrpSpPr>
          <p:cNvPr id="78856" name="Group 12"/>
          <p:cNvGrpSpPr>
            <a:grpSpLocks/>
          </p:cNvGrpSpPr>
          <p:nvPr/>
        </p:nvGrpSpPr>
        <p:grpSpPr bwMode="auto">
          <a:xfrm>
            <a:off x="2743200" y="5334000"/>
            <a:ext cx="379413" cy="1141413"/>
            <a:chOff x="1728" y="3360"/>
            <a:chExt cx="239" cy="719"/>
          </a:xfrm>
        </p:grpSpPr>
        <p:sp>
          <p:nvSpPr>
            <p:cNvPr id="78882" name="Rectangle 13"/>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78883" name="Oval 14"/>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78857" name="Group 15"/>
          <p:cNvGrpSpPr>
            <a:grpSpLocks/>
          </p:cNvGrpSpPr>
          <p:nvPr/>
        </p:nvGrpSpPr>
        <p:grpSpPr bwMode="auto">
          <a:xfrm>
            <a:off x="3886200" y="5334000"/>
            <a:ext cx="379413" cy="1141413"/>
            <a:chOff x="2448" y="3360"/>
            <a:chExt cx="239" cy="719"/>
          </a:xfrm>
        </p:grpSpPr>
        <p:sp>
          <p:nvSpPr>
            <p:cNvPr id="78880" name="Rectangle 16"/>
            <p:cNvSpPr>
              <a:spLocks noChangeArrowheads="1"/>
            </p:cNvSpPr>
            <p:nvPr/>
          </p:nvSpPr>
          <p:spPr bwMode="auto">
            <a:xfrm>
              <a:off x="2448" y="3360"/>
              <a:ext cx="239" cy="623"/>
            </a:xfrm>
            <a:prstGeom prst="rect">
              <a:avLst/>
            </a:prstGeom>
            <a:solidFill>
              <a:srgbClr val="CCCCF2"/>
            </a:solidFill>
            <a:ln w="9525">
              <a:noFill/>
              <a:round/>
              <a:headEnd/>
              <a:tailEnd/>
            </a:ln>
          </p:spPr>
          <p:txBody>
            <a:bodyPr wrap="none" anchor="ctr"/>
            <a:lstStyle/>
            <a:p>
              <a:endParaRPr lang="en-US"/>
            </a:p>
          </p:txBody>
        </p:sp>
        <p:sp>
          <p:nvSpPr>
            <p:cNvPr id="78881" name="Oval 17"/>
            <p:cNvSpPr>
              <a:spLocks noChangeArrowheads="1"/>
            </p:cNvSpPr>
            <p:nvPr/>
          </p:nvSpPr>
          <p:spPr bwMode="auto">
            <a:xfrm>
              <a:off x="2448" y="3888"/>
              <a:ext cx="239" cy="191"/>
            </a:xfrm>
            <a:prstGeom prst="ellipse">
              <a:avLst/>
            </a:prstGeom>
            <a:solidFill>
              <a:srgbClr val="CCCCF2"/>
            </a:solidFill>
            <a:ln w="9525">
              <a:noFill/>
              <a:round/>
              <a:headEnd/>
              <a:tailEnd/>
            </a:ln>
          </p:spPr>
          <p:txBody>
            <a:bodyPr wrap="none" anchor="ctr"/>
            <a:lstStyle/>
            <a:p>
              <a:endParaRPr lang="en-US"/>
            </a:p>
          </p:txBody>
        </p:sp>
      </p:grpSp>
      <p:pic>
        <p:nvPicPr>
          <p:cNvPr id="78858" name="Picture 18"/>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78859" name="Picture 19"/>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78860" name="Picture 20"/>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78861" name="Picture 21"/>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78862" name="Group 22"/>
          <p:cNvGrpSpPr>
            <a:grpSpLocks/>
          </p:cNvGrpSpPr>
          <p:nvPr/>
        </p:nvGrpSpPr>
        <p:grpSpPr bwMode="auto">
          <a:xfrm>
            <a:off x="4876800" y="5410200"/>
            <a:ext cx="379413" cy="1141413"/>
            <a:chOff x="3072" y="3408"/>
            <a:chExt cx="239" cy="719"/>
          </a:xfrm>
        </p:grpSpPr>
        <p:sp>
          <p:nvSpPr>
            <p:cNvPr id="78878" name="Rectangle 23"/>
            <p:cNvSpPr>
              <a:spLocks noChangeArrowheads="1"/>
            </p:cNvSpPr>
            <p:nvPr/>
          </p:nvSpPr>
          <p:spPr bwMode="auto">
            <a:xfrm>
              <a:off x="3072" y="3408"/>
              <a:ext cx="239" cy="623"/>
            </a:xfrm>
            <a:prstGeom prst="rect">
              <a:avLst/>
            </a:prstGeom>
            <a:solidFill>
              <a:srgbClr val="DEDEF6"/>
            </a:solidFill>
            <a:ln w="9525">
              <a:noFill/>
              <a:round/>
              <a:headEnd/>
              <a:tailEnd/>
            </a:ln>
          </p:spPr>
          <p:txBody>
            <a:bodyPr wrap="none" anchor="ctr"/>
            <a:lstStyle/>
            <a:p>
              <a:endParaRPr lang="en-US"/>
            </a:p>
          </p:txBody>
        </p:sp>
        <p:sp>
          <p:nvSpPr>
            <p:cNvPr id="78879" name="Oval 24"/>
            <p:cNvSpPr>
              <a:spLocks noChangeArrowheads="1"/>
            </p:cNvSpPr>
            <p:nvPr/>
          </p:nvSpPr>
          <p:spPr bwMode="auto">
            <a:xfrm>
              <a:off x="3072" y="3936"/>
              <a:ext cx="239" cy="191"/>
            </a:xfrm>
            <a:prstGeom prst="ellipse">
              <a:avLst/>
            </a:prstGeom>
            <a:solidFill>
              <a:srgbClr val="DEDEF6"/>
            </a:solidFill>
            <a:ln w="9525">
              <a:noFill/>
              <a:round/>
              <a:headEnd/>
              <a:tailEnd/>
            </a:ln>
          </p:spPr>
          <p:txBody>
            <a:bodyPr wrap="none" anchor="ctr"/>
            <a:lstStyle/>
            <a:p>
              <a:endParaRPr lang="en-US"/>
            </a:p>
          </p:txBody>
        </p:sp>
      </p:grpSp>
      <p:grpSp>
        <p:nvGrpSpPr>
          <p:cNvPr id="78863" name="Group 25"/>
          <p:cNvGrpSpPr>
            <a:grpSpLocks/>
          </p:cNvGrpSpPr>
          <p:nvPr/>
        </p:nvGrpSpPr>
        <p:grpSpPr bwMode="auto">
          <a:xfrm>
            <a:off x="2743200" y="5334000"/>
            <a:ext cx="379413" cy="1141413"/>
            <a:chOff x="1728" y="3360"/>
            <a:chExt cx="239" cy="719"/>
          </a:xfrm>
        </p:grpSpPr>
        <p:sp>
          <p:nvSpPr>
            <p:cNvPr id="78876" name="Rectangle 26"/>
            <p:cNvSpPr>
              <a:spLocks noChangeArrowheads="1"/>
            </p:cNvSpPr>
            <p:nvPr/>
          </p:nvSpPr>
          <p:spPr bwMode="auto">
            <a:xfrm>
              <a:off x="1728" y="3360"/>
              <a:ext cx="239" cy="623"/>
            </a:xfrm>
            <a:prstGeom prst="rect">
              <a:avLst/>
            </a:prstGeom>
            <a:solidFill>
              <a:srgbClr val="B5B5ED"/>
            </a:solidFill>
            <a:ln w="9525">
              <a:noFill/>
              <a:round/>
              <a:headEnd/>
              <a:tailEnd/>
            </a:ln>
          </p:spPr>
          <p:txBody>
            <a:bodyPr wrap="none" anchor="ctr"/>
            <a:lstStyle/>
            <a:p>
              <a:endParaRPr lang="en-US"/>
            </a:p>
          </p:txBody>
        </p:sp>
        <p:sp>
          <p:nvSpPr>
            <p:cNvPr id="78877" name="Oval 27"/>
            <p:cNvSpPr>
              <a:spLocks noChangeArrowheads="1"/>
            </p:cNvSpPr>
            <p:nvPr/>
          </p:nvSpPr>
          <p:spPr bwMode="auto">
            <a:xfrm>
              <a:off x="1728" y="3888"/>
              <a:ext cx="239" cy="191"/>
            </a:xfrm>
            <a:prstGeom prst="ellipse">
              <a:avLst/>
            </a:prstGeom>
            <a:solidFill>
              <a:srgbClr val="B5B5ED"/>
            </a:solidFill>
            <a:ln w="9525">
              <a:noFill/>
              <a:round/>
              <a:headEnd/>
              <a:tailEnd/>
            </a:ln>
          </p:spPr>
          <p:txBody>
            <a:bodyPr wrap="none" anchor="ctr"/>
            <a:lstStyle/>
            <a:p>
              <a:endParaRPr lang="en-US"/>
            </a:p>
          </p:txBody>
        </p:sp>
      </p:grpSp>
      <p:grpSp>
        <p:nvGrpSpPr>
          <p:cNvPr id="78864" name="Group 28"/>
          <p:cNvGrpSpPr>
            <a:grpSpLocks/>
          </p:cNvGrpSpPr>
          <p:nvPr/>
        </p:nvGrpSpPr>
        <p:grpSpPr bwMode="auto">
          <a:xfrm>
            <a:off x="6019800" y="5334000"/>
            <a:ext cx="379413" cy="1141413"/>
            <a:chOff x="3792" y="3360"/>
            <a:chExt cx="239" cy="719"/>
          </a:xfrm>
        </p:grpSpPr>
        <p:sp>
          <p:nvSpPr>
            <p:cNvPr id="78874" name="Rectangle 29"/>
            <p:cNvSpPr>
              <a:spLocks noChangeArrowheads="1"/>
            </p:cNvSpPr>
            <p:nvPr/>
          </p:nvSpPr>
          <p:spPr bwMode="auto">
            <a:xfrm>
              <a:off x="3792" y="3360"/>
              <a:ext cx="239" cy="623"/>
            </a:xfrm>
            <a:prstGeom prst="rect">
              <a:avLst/>
            </a:prstGeom>
            <a:solidFill>
              <a:srgbClr val="EEEEFA"/>
            </a:solidFill>
            <a:ln w="9525">
              <a:noFill/>
              <a:round/>
              <a:headEnd/>
              <a:tailEnd/>
            </a:ln>
          </p:spPr>
          <p:txBody>
            <a:bodyPr wrap="none" anchor="ctr"/>
            <a:lstStyle/>
            <a:p>
              <a:endParaRPr lang="en-US"/>
            </a:p>
          </p:txBody>
        </p:sp>
        <p:sp>
          <p:nvSpPr>
            <p:cNvPr id="78875" name="Oval 30"/>
            <p:cNvSpPr>
              <a:spLocks noChangeArrowheads="1"/>
            </p:cNvSpPr>
            <p:nvPr/>
          </p:nvSpPr>
          <p:spPr bwMode="auto">
            <a:xfrm>
              <a:off x="3792" y="3888"/>
              <a:ext cx="239" cy="191"/>
            </a:xfrm>
            <a:prstGeom prst="ellipse">
              <a:avLst/>
            </a:prstGeom>
            <a:solidFill>
              <a:srgbClr val="EEEEFA"/>
            </a:solidFill>
            <a:ln w="9525">
              <a:noFill/>
              <a:round/>
              <a:headEnd/>
              <a:tailEnd/>
            </a:ln>
          </p:spPr>
          <p:txBody>
            <a:bodyPr wrap="none" anchor="ctr"/>
            <a:lstStyle/>
            <a:p>
              <a:endParaRPr lang="en-US"/>
            </a:p>
          </p:txBody>
        </p:sp>
      </p:grpSp>
      <p:grpSp>
        <p:nvGrpSpPr>
          <p:cNvPr id="78865" name="Group 31"/>
          <p:cNvGrpSpPr>
            <a:grpSpLocks/>
          </p:cNvGrpSpPr>
          <p:nvPr/>
        </p:nvGrpSpPr>
        <p:grpSpPr bwMode="auto">
          <a:xfrm>
            <a:off x="7239000" y="5334000"/>
            <a:ext cx="379413" cy="1141413"/>
            <a:chOff x="4560" y="3360"/>
            <a:chExt cx="239" cy="719"/>
          </a:xfrm>
        </p:grpSpPr>
        <p:sp>
          <p:nvSpPr>
            <p:cNvPr id="78872" name="Rectangle 32"/>
            <p:cNvSpPr>
              <a:spLocks noChangeArrowheads="1"/>
            </p:cNvSpPr>
            <p:nvPr/>
          </p:nvSpPr>
          <p:spPr bwMode="auto">
            <a:xfrm>
              <a:off x="4560" y="3360"/>
              <a:ext cx="239" cy="623"/>
            </a:xfrm>
            <a:prstGeom prst="rect">
              <a:avLst/>
            </a:prstGeom>
            <a:solidFill>
              <a:srgbClr val="F0F0FA"/>
            </a:solidFill>
            <a:ln w="9525">
              <a:noFill/>
              <a:round/>
              <a:headEnd/>
              <a:tailEnd/>
            </a:ln>
          </p:spPr>
          <p:txBody>
            <a:bodyPr wrap="none" anchor="ctr"/>
            <a:lstStyle/>
            <a:p>
              <a:endParaRPr lang="en-US"/>
            </a:p>
          </p:txBody>
        </p:sp>
        <p:sp>
          <p:nvSpPr>
            <p:cNvPr id="78873" name="Oval 33"/>
            <p:cNvSpPr>
              <a:spLocks noChangeArrowheads="1"/>
            </p:cNvSpPr>
            <p:nvPr/>
          </p:nvSpPr>
          <p:spPr bwMode="auto">
            <a:xfrm>
              <a:off x="4560" y="3888"/>
              <a:ext cx="239" cy="191"/>
            </a:xfrm>
            <a:prstGeom prst="ellipse">
              <a:avLst/>
            </a:prstGeom>
            <a:solidFill>
              <a:srgbClr val="F0F0FA"/>
            </a:solidFill>
            <a:ln w="9525">
              <a:noFill/>
              <a:round/>
              <a:headEnd/>
              <a:tailEnd/>
            </a:ln>
          </p:spPr>
          <p:txBody>
            <a:bodyPr wrap="none" anchor="ctr"/>
            <a:lstStyle/>
            <a:p>
              <a:endParaRPr lang="en-US"/>
            </a:p>
          </p:txBody>
        </p:sp>
      </p:grpSp>
      <p:grpSp>
        <p:nvGrpSpPr>
          <p:cNvPr id="78866" name="Group 34"/>
          <p:cNvGrpSpPr>
            <a:grpSpLocks/>
          </p:cNvGrpSpPr>
          <p:nvPr/>
        </p:nvGrpSpPr>
        <p:grpSpPr bwMode="auto">
          <a:xfrm>
            <a:off x="8382000" y="5334000"/>
            <a:ext cx="379413" cy="1141413"/>
            <a:chOff x="5280" y="3360"/>
            <a:chExt cx="239" cy="719"/>
          </a:xfrm>
        </p:grpSpPr>
        <p:sp>
          <p:nvSpPr>
            <p:cNvPr id="78870" name="Rectangle 35"/>
            <p:cNvSpPr>
              <a:spLocks noChangeArrowheads="1"/>
            </p:cNvSpPr>
            <p:nvPr/>
          </p:nvSpPr>
          <p:spPr bwMode="auto">
            <a:xfrm>
              <a:off x="5280" y="3360"/>
              <a:ext cx="239" cy="623"/>
            </a:xfrm>
            <a:prstGeom prst="rect">
              <a:avLst/>
            </a:prstGeom>
            <a:solidFill>
              <a:srgbClr val="FFFFFF"/>
            </a:solidFill>
            <a:ln w="9525">
              <a:noFill/>
              <a:round/>
              <a:headEnd/>
              <a:tailEnd/>
            </a:ln>
          </p:spPr>
          <p:txBody>
            <a:bodyPr wrap="none" anchor="ctr"/>
            <a:lstStyle/>
            <a:p>
              <a:endParaRPr lang="en-US"/>
            </a:p>
          </p:txBody>
        </p:sp>
        <p:sp>
          <p:nvSpPr>
            <p:cNvPr id="78871" name="Oval 36"/>
            <p:cNvSpPr>
              <a:spLocks noChangeArrowheads="1"/>
            </p:cNvSpPr>
            <p:nvPr/>
          </p:nvSpPr>
          <p:spPr bwMode="auto">
            <a:xfrm>
              <a:off x="5280" y="3888"/>
              <a:ext cx="239" cy="191"/>
            </a:xfrm>
            <a:prstGeom prst="ellipse">
              <a:avLst/>
            </a:prstGeom>
            <a:solidFill>
              <a:srgbClr val="FFFFFF"/>
            </a:solidFill>
            <a:ln w="9525">
              <a:noFill/>
              <a:round/>
              <a:headEnd/>
              <a:tailEnd/>
            </a:ln>
          </p:spPr>
          <p:txBody>
            <a:bodyPr wrap="none" anchor="ctr"/>
            <a:lstStyle/>
            <a:p>
              <a:endParaRPr lang="en-US"/>
            </a:p>
          </p:txBody>
        </p:sp>
      </p:grpSp>
      <p:sp>
        <p:nvSpPr>
          <p:cNvPr id="78867" name="Rectangle 37"/>
          <p:cNvSpPr>
            <a:spLocks noChangeArrowheads="1"/>
          </p:cNvSpPr>
          <p:nvPr/>
        </p:nvSpPr>
        <p:spPr bwMode="auto">
          <a:xfrm>
            <a:off x="1603375" y="2933700"/>
            <a:ext cx="176213" cy="1414463"/>
          </a:xfrm>
          <a:prstGeom prst="rect">
            <a:avLst/>
          </a:prstGeom>
          <a:solidFill>
            <a:srgbClr val="A0A0E8"/>
          </a:solidFill>
          <a:ln w="9525">
            <a:noFill/>
            <a:round/>
            <a:headEnd/>
            <a:tailEnd/>
          </a:ln>
        </p:spPr>
        <p:txBody>
          <a:bodyPr wrap="none" lIns="64291" tIns="32146" rIns="64291" bIns="32146" anchor="ctr"/>
          <a:lstStyle/>
          <a:p>
            <a:endParaRPr lang="en-US"/>
          </a:p>
        </p:txBody>
      </p:sp>
      <p:sp>
        <p:nvSpPr>
          <p:cNvPr id="78868" name="AutoShape 38"/>
          <p:cNvSpPr>
            <a:spLocks noChangeArrowheads="1"/>
          </p:cNvSpPr>
          <p:nvPr/>
        </p:nvSpPr>
        <p:spPr bwMode="auto">
          <a:xfrm>
            <a:off x="1603375" y="4338638"/>
            <a:ext cx="176213" cy="1114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A0A0E8"/>
          </a:solidFill>
          <a:ln w="9525">
            <a:noFill/>
            <a:round/>
            <a:headEnd/>
            <a:tailEnd/>
          </a:ln>
        </p:spPr>
        <p:txBody>
          <a:bodyPr wrap="none" lIns="64291" tIns="32146" rIns="64291" bIns="32146" anchor="ctr"/>
          <a:lstStyle/>
          <a:p>
            <a:endParaRPr lang="en-US"/>
          </a:p>
        </p:txBody>
      </p:sp>
      <p:sp>
        <p:nvSpPr>
          <p:cNvPr id="78869" name="Oval 39"/>
          <p:cNvSpPr>
            <a:spLocks noChangeArrowheads="1"/>
          </p:cNvSpPr>
          <p:nvPr/>
        </p:nvSpPr>
        <p:spPr bwMode="auto">
          <a:xfrm>
            <a:off x="1422400" y="2209800"/>
            <a:ext cx="533400" cy="838200"/>
          </a:xfrm>
          <a:prstGeom prst="ellipse">
            <a:avLst/>
          </a:prstGeom>
          <a:solidFill>
            <a:srgbClr val="E4E4E4"/>
          </a:solidFill>
          <a:ln w="9525">
            <a:solidFill>
              <a:schemeClr val="accent1"/>
            </a:solidFill>
            <a:round/>
            <a:headEnd/>
            <a:tailEnd/>
          </a:ln>
        </p:spPr>
        <p:txBody>
          <a:bodyPr wrap="none" lIns="64291" tIns="32146" rIns="64291" bIns="32146" anchor="ctr"/>
          <a:lstStyle/>
          <a:p>
            <a:endParaRPr lang="en-US"/>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79875" name="Picture 3"/>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79876" name="Picture 4"/>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79877" name="Picture 5"/>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79878" name="Group 6"/>
          <p:cNvGrpSpPr>
            <a:grpSpLocks/>
          </p:cNvGrpSpPr>
          <p:nvPr/>
        </p:nvGrpSpPr>
        <p:grpSpPr bwMode="auto">
          <a:xfrm>
            <a:off x="381000" y="5946775"/>
            <a:ext cx="379413" cy="604838"/>
            <a:chOff x="240" y="3408"/>
            <a:chExt cx="239" cy="719"/>
          </a:xfrm>
        </p:grpSpPr>
        <p:sp>
          <p:nvSpPr>
            <p:cNvPr id="79929" name="Rectangle 7"/>
            <p:cNvSpPr>
              <a:spLocks noChangeArrowheads="1"/>
            </p:cNvSpPr>
            <p:nvPr/>
          </p:nvSpPr>
          <p:spPr bwMode="auto">
            <a:xfrm>
              <a:off x="240" y="3408"/>
              <a:ext cx="239" cy="623"/>
            </a:xfrm>
            <a:prstGeom prst="rect">
              <a:avLst/>
            </a:prstGeom>
            <a:solidFill>
              <a:srgbClr val="8282E0"/>
            </a:solidFill>
            <a:ln w="9525">
              <a:noFill/>
              <a:round/>
              <a:headEnd/>
              <a:tailEnd/>
            </a:ln>
          </p:spPr>
          <p:txBody>
            <a:bodyPr wrap="none" anchor="ctr"/>
            <a:lstStyle/>
            <a:p>
              <a:endParaRPr lang="en-US"/>
            </a:p>
          </p:txBody>
        </p:sp>
        <p:sp>
          <p:nvSpPr>
            <p:cNvPr id="79930" name="Oval 8"/>
            <p:cNvSpPr>
              <a:spLocks noChangeArrowheads="1"/>
            </p:cNvSpPr>
            <p:nvPr/>
          </p:nvSpPr>
          <p:spPr bwMode="auto">
            <a:xfrm>
              <a:off x="240" y="3936"/>
              <a:ext cx="239" cy="191"/>
            </a:xfrm>
            <a:prstGeom prst="ellipse">
              <a:avLst/>
            </a:prstGeom>
            <a:solidFill>
              <a:srgbClr val="8282E0"/>
            </a:solidFill>
            <a:ln w="9525">
              <a:noFill/>
              <a:round/>
              <a:headEnd/>
              <a:tailEnd/>
            </a:ln>
          </p:spPr>
          <p:txBody>
            <a:bodyPr wrap="none" anchor="ctr"/>
            <a:lstStyle/>
            <a:p>
              <a:endParaRPr lang="en-US"/>
            </a:p>
          </p:txBody>
        </p:sp>
      </p:grpSp>
      <p:grpSp>
        <p:nvGrpSpPr>
          <p:cNvPr id="79879" name="Group 9"/>
          <p:cNvGrpSpPr>
            <a:grpSpLocks/>
          </p:cNvGrpSpPr>
          <p:nvPr/>
        </p:nvGrpSpPr>
        <p:grpSpPr bwMode="auto">
          <a:xfrm>
            <a:off x="1524000" y="5894388"/>
            <a:ext cx="379413" cy="581025"/>
            <a:chOff x="960" y="3360"/>
            <a:chExt cx="239" cy="719"/>
          </a:xfrm>
        </p:grpSpPr>
        <p:sp>
          <p:nvSpPr>
            <p:cNvPr id="79927" name="Rectangle 10"/>
            <p:cNvSpPr>
              <a:spLocks noChangeArrowheads="1"/>
            </p:cNvSpPr>
            <p:nvPr/>
          </p:nvSpPr>
          <p:spPr bwMode="auto">
            <a:xfrm>
              <a:off x="960" y="3360"/>
              <a:ext cx="239" cy="623"/>
            </a:xfrm>
            <a:prstGeom prst="rect">
              <a:avLst/>
            </a:prstGeom>
            <a:solidFill>
              <a:srgbClr val="A0A0E8"/>
            </a:solidFill>
            <a:ln w="9525">
              <a:noFill/>
              <a:round/>
              <a:headEnd/>
              <a:tailEnd/>
            </a:ln>
          </p:spPr>
          <p:txBody>
            <a:bodyPr wrap="none" anchor="ctr"/>
            <a:lstStyle/>
            <a:p>
              <a:endParaRPr lang="en-US"/>
            </a:p>
          </p:txBody>
        </p:sp>
        <p:sp>
          <p:nvSpPr>
            <p:cNvPr id="79928" name="Oval 11"/>
            <p:cNvSpPr>
              <a:spLocks noChangeArrowheads="1"/>
            </p:cNvSpPr>
            <p:nvPr/>
          </p:nvSpPr>
          <p:spPr bwMode="auto">
            <a:xfrm>
              <a:off x="960" y="3888"/>
              <a:ext cx="239" cy="191"/>
            </a:xfrm>
            <a:prstGeom prst="ellipse">
              <a:avLst/>
            </a:prstGeom>
            <a:solidFill>
              <a:srgbClr val="A0A0E8"/>
            </a:solidFill>
            <a:ln w="9525">
              <a:noFill/>
              <a:round/>
              <a:headEnd/>
              <a:tailEnd/>
            </a:ln>
          </p:spPr>
          <p:txBody>
            <a:bodyPr wrap="none" anchor="ctr"/>
            <a:lstStyle/>
            <a:p>
              <a:endParaRPr lang="en-US"/>
            </a:p>
          </p:txBody>
        </p:sp>
      </p:grpSp>
      <p:grpSp>
        <p:nvGrpSpPr>
          <p:cNvPr id="79880" name="Group 12"/>
          <p:cNvGrpSpPr>
            <a:grpSpLocks/>
          </p:cNvGrpSpPr>
          <p:nvPr/>
        </p:nvGrpSpPr>
        <p:grpSpPr bwMode="auto">
          <a:xfrm>
            <a:off x="2743200" y="5334000"/>
            <a:ext cx="379413" cy="1141413"/>
            <a:chOff x="1728" y="3360"/>
            <a:chExt cx="239" cy="719"/>
          </a:xfrm>
        </p:grpSpPr>
        <p:sp>
          <p:nvSpPr>
            <p:cNvPr id="79925" name="Rectangle 13"/>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79926" name="Oval 14"/>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79881" name="Group 15"/>
          <p:cNvGrpSpPr>
            <a:grpSpLocks/>
          </p:cNvGrpSpPr>
          <p:nvPr/>
        </p:nvGrpSpPr>
        <p:grpSpPr bwMode="auto">
          <a:xfrm>
            <a:off x="3886200" y="5334000"/>
            <a:ext cx="379413" cy="1141413"/>
            <a:chOff x="2448" y="3360"/>
            <a:chExt cx="239" cy="719"/>
          </a:xfrm>
        </p:grpSpPr>
        <p:sp>
          <p:nvSpPr>
            <p:cNvPr id="79923" name="Rectangle 16"/>
            <p:cNvSpPr>
              <a:spLocks noChangeArrowheads="1"/>
            </p:cNvSpPr>
            <p:nvPr/>
          </p:nvSpPr>
          <p:spPr bwMode="auto">
            <a:xfrm>
              <a:off x="2448" y="3360"/>
              <a:ext cx="239" cy="623"/>
            </a:xfrm>
            <a:prstGeom prst="rect">
              <a:avLst/>
            </a:prstGeom>
            <a:solidFill>
              <a:srgbClr val="CCCCF2"/>
            </a:solidFill>
            <a:ln w="9525">
              <a:noFill/>
              <a:round/>
              <a:headEnd/>
              <a:tailEnd/>
            </a:ln>
          </p:spPr>
          <p:txBody>
            <a:bodyPr wrap="none" anchor="ctr"/>
            <a:lstStyle/>
            <a:p>
              <a:endParaRPr lang="en-US"/>
            </a:p>
          </p:txBody>
        </p:sp>
        <p:sp>
          <p:nvSpPr>
            <p:cNvPr id="79924" name="Oval 17"/>
            <p:cNvSpPr>
              <a:spLocks noChangeArrowheads="1"/>
            </p:cNvSpPr>
            <p:nvPr/>
          </p:nvSpPr>
          <p:spPr bwMode="auto">
            <a:xfrm>
              <a:off x="2448" y="3888"/>
              <a:ext cx="239" cy="191"/>
            </a:xfrm>
            <a:prstGeom prst="ellipse">
              <a:avLst/>
            </a:prstGeom>
            <a:solidFill>
              <a:srgbClr val="CCCCF2"/>
            </a:solidFill>
            <a:ln w="9525">
              <a:noFill/>
              <a:round/>
              <a:headEnd/>
              <a:tailEnd/>
            </a:ln>
          </p:spPr>
          <p:txBody>
            <a:bodyPr wrap="none" anchor="ctr"/>
            <a:lstStyle/>
            <a:p>
              <a:endParaRPr lang="en-US"/>
            </a:p>
          </p:txBody>
        </p:sp>
      </p:grpSp>
      <p:pic>
        <p:nvPicPr>
          <p:cNvPr id="79882" name="Picture 18"/>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79883" name="Picture 19"/>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79884" name="Picture 20"/>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79885" name="Picture 21"/>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79886" name="Group 22"/>
          <p:cNvGrpSpPr>
            <a:grpSpLocks/>
          </p:cNvGrpSpPr>
          <p:nvPr/>
        </p:nvGrpSpPr>
        <p:grpSpPr bwMode="auto">
          <a:xfrm>
            <a:off x="4876800" y="5410200"/>
            <a:ext cx="379413" cy="1141413"/>
            <a:chOff x="3072" y="3408"/>
            <a:chExt cx="239" cy="719"/>
          </a:xfrm>
        </p:grpSpPr>
        <p:sp>
          <p:nvSpPr>
            <p:cNvPr id="79921" name="Rectangle 23"/>
            <p:cNvSpPr>
              <a:spLocks noChangeArrowheads="1"/>
            </p:cNvSpPr>
            <p:nvPr/>
          </p:nvSpPr>
          <p:spPr bwMode="auto">
            <a:xfrm>
              <a:off x="3072" y="3408"/>
              <a:ext cx="239" cy="623"/>
            </a:xfrm>
            <a:prstGeom prst="rect">
              <a:avLst/>
            </a:prstGeom>
            <a:solidFill>
              <a:srgbClr val="DEDEF6"/>
            </a:solidFill>
            <a:ln w="9525">
              <a:noFill/>
              <a:round/>
              <a:headEnd/>
              <a:tailEnd/>
            </a:ln>
          </p:spPr>
          <p:txBody>
            <a:bodyPr wrap="none" anchor="ctr"/>
            <a:lstStyle/>
            <a:p>
              <a:endParaRPr lang="en-US"/>
            </a:p>
          </p:txBody>
        </p:sp>
        <p:sp>
          <p:nvSpPr>
            <p:cNvPr id="79922" name="Oval 24"/>
            <p:cNvSpPr>
              <a:spLocks noChangeArrowheads="1"/>
            </p:cNvSpPr>
            <p:nvPr/>
          </p:nvSpPr>
          <p:spPr bwMode="auto">
            <a:xfrm>
              <a:off x="3072" y="3936"/>
              <a:ext cx="239" cy="191"/>
            </a:xfrm>
            <a:prstGeom prst="ellipse">
              <a:avLst/>
            </a:prstGeom>
            <a:solidFill>
              <a:srgbClr val="DEDEF6"/>
            </a:solidFill>
            <a:ln w="9525">
              <a:noFill/>
              <a:round/>
              <a:headEnd/>
              <a:tailEnd/>
            </a:ln>
          </p:spPr>
          <p:txBody>
            <a:bodyPr wrap="none" anchor="ctr"/>
            <a:lstStyle/>
            <a:p>
              <a:endParaRPr lang="en-US"/>
            </a:p>
          </p:txBody>
        </p:sp>
      </p:grpSp>
      <p:grpSp>
        <p:nvGrpSpPr>
          <p:cNvPr id="79887" name="Group 25"/>
          <p:cNvGrpSpPr>
            <a:grpSpLocks/>
          </p:cNvGrpSpPr>
          <p:nvPr/>
        </p:nvGrpSpPr>
        <p:grpSpPr bwMode="auto">
          <a:xfrm>
            <a:off x="2743200" y="5334000"/>
            <a:ext cx="379413" cy="1141413"/>
            <a:chOff x="1728" y="3360"/>
            <a:chExt cx="239" cy="719"/>
          </a:xfrm>
        </p:grpSpPr>
        <p:sp>
          <p:nvSpPr>
            <p:cNvPr id="79919" name="Rectangle 26"/>
            <p:cNvSpPr>
              <a:spLocks noChangeArrowheads="1"/>
            </p:cNvSpPr>
            <p:nvPr/>
          </p:nvSpPr>
          <p:spPr bwMode="auto">
            <a:xfrm>
              <a:off x="1728" y="3360"/>
              <a:ext cx="239" cy="623"/>
            </a:xfrm>
            <a:prstGeom prst="rect">
              <a:avLst/>
            </a:prstGeom>
            <a:solidFill>
              <a:srgbClr val="B5B5ED"/>
            </a:solidFill>
            <a:ln w="9525">
              <a:noFill/>
              <a:round/>
              <a:headEnd/>
              <a:tailEnd/>
            </a:ln>
          </p:spPr>
          <p:txBody>
            <a:bodyPr wrap="none" anchor="ctr"/>
            <a:lstStyle/>
            <a:p>
              <a:endParaRPr lang="en-US"/>
            </a:p>
          </p:txBody>
        </p:sp>
        <p:sp>
          <p:nvSpPr>
            <p:cNvPr id="79920" name="Oval 27"/>
            <p:cNvSpPr>
              <a:spLocks noChangeArrowheads="1"/>
            </p:cNvSpPr>
            <p:nvPr/>
          </p:nvSpPr>
          <p:spPr bwMode="auto">
            <a:xfrm>
              <a:off x="1728" y="3888"/>
              <a:ext cx="239" cy="191"/>
            </a:xfrm>
            <a:prstGeom prst="ellipse">
              <a:avLst/>
            </a:prstGeom>
            <a:solidFill>
              <a:srgbClr val="B5B5ED"/>
            </a:solidFill>
            <a:ln w="9525">
              <a:noFill/>
              <a:round/>
              <a:headEnd/>
              <a:tailEnd/>
            </a:ln>
          </p:spPr>
          <p:txBody>
            <a:bodyPr wrap="none" anchor="ctr"/>
            <a:lstStyle/>
            <a:p>
              <a:endParaRPr lang="en-US"/>
            </a:p>
          </p:txBody>
        </p:sp>
      </p:grpSp>
      <p:grpSp>
        <p:nvGrpSpPr>
          <p:cNvPr id="79888" name="Group 28"/>
          <p:cNvGrpSpPr>
            <a:grpSpLocks/>
          </p:cNvGrpSpPr>
          <p:nvPr/>
        </p:nvGrpSpPr>
        <p:grpSpPr bwMode="auto">
          <a:xfrm>
            <a:off x="6019800" y="5334000"/>
            <a:ext cx="379413" cy="1141413"/>
            <a:chOff x="3792" y="3360"/>
            <a:chExt cx="239" cy="719"/>
          </a:xfrm>
        </p:grpSpPr>
        <p:sp>
          <p:nvSpPr>
            <p:cNvPr id="79917" name="Rectangle 29"/>
            <p:cNvSpPr>
              <a:spLocks noChangeArrowheads="1"/>
            </p:cNvSpPr>
            <p:nvPr/>
          </p:nvSpPr>
          <p:spPr bwMode="auto">
            <a:xfrm>
              <a:off x="3792" y="3360"/>
              <a:ext cx="239" cy="623"/>
            </a:xfrm>
            <a:prstGeom prst="rect">
              <a:avLst/>
            </a:prstGeom>
            <a:solidFill>
              <a:srgbClr val="EEEEFA"/>
            </a:solidFill>
            <a:ln w="9525">
              <a:noFill/>
              <a:round/>
              <a:headEnd/>
              <a:tailEnd/>
            </a:ln>
          </p:spPr>
          <p:txBody>
            <a:bodyPr wrap="none" anchor="ctr"/>
            <a:lstStyle/>
            <a:p>
              <a:endParaRPr lang="en-US"/>
            </a:p>
          </p:txBody>
        </p:sp>
        <p:sp>
          <p:nvSpPr>
            <p:cNvPr id="79918" name="Oval 30"/>
            <p:cNvSpPr>
              <a:spLocks noChangeArrowheads="1"/>
            </p:cNvSpPr>
            <p:nvPr/>
          </p:nvSpPr>
          <p:spPr bwMode="auto">
            <a:xfrm>
              <a:off x="3792" y="3888"/>
              <a:ext cx="239" cy="191"/>
            </a:xfrm>
            <a:prstGeom prst="ellipse">
              <a:avLst/>
            </a:prstGeom>
            <a:solidFill>
              <a:srgbClr val="EEEEFA"/>
            </a:solidFill>
            <a:ln w="9525">
              <a:noFill/>
              <a:round/>
              <a:headEnd/>
              <a:tailEnd/>
            </a:ln>
          </p:spPr>
          <p:txBody>
            <a:bodyPr wrap="none" anchor="ctr"/>
            <a:lstStyle/>
            <a:p>
              <a:endParaRPr lang="en-US"/>
            </a:p>
          </p:txBody>
        </p:sp>
      </p:grpSp>
      <p:grpSp>
        <p:nvGrpSpPr>
          <p:cNvPr id="79889" name="Group 31"/>
          <p:cNvGrpSpPr>
            <a:grpSpLocks/>
          </p:cNvGrpSpPr>
          <p:nvPr/>
        </p:nvGrpSpPr>
        <p:grpSpPr bwMode="auto">
          <a:xfrm>
            <a:off x="7239000" y="5334000"/>
            <a:ext cx="379413" cy="1141413"/>
            <a:chOff x="4560" y="3360"/>
            <a:chExt cx="239" cy="719"/>
          </a:xfrm>
        </p:grpSpPr>
        <p:sp>
          <p:nvSpPr>
            <p:cNvPr id="79915" name="Rectangle 32"/>
            <p:cNvSpPr>
              <a:spLocks noChangeArrowheads="1"/>
            </p:cNvSpPr>
            <p:nvPr/>
          </p:nvSpPr>
          <p:spPr bwMode="auto">
            <a:xfrm>
              <a:off x="4560" y="3360"/>
              <a:ext cx="239" cy="623"/>
            </a:xfrm>
            <a:prstGeom prst="rect">
              <a:avLst/>
            </a:prstGeom>
            <a:solidFill>
              <a:srgbClr val="F0F0FA"/>
            </a:solidFill>
            <a:ln w="9525">
              <a:noFill/>
              <a:round/>
              <a:headEnd/>
              <a:tailEnd/>
            </a:ln>
          </p:spPr>
          <p:txBody>
            <a:bodyPr wrap="none" anchor="ctr"/>
            <a:lstStyle/>
            <a:p>
              <a:endParaRPr lang="en-US"/>
            </a:p>
          </p:txBody>
        </p:sp>
        <p:sp>
          <p:nvSpPr>
            <p:cNvPr id="79916" name="Oval 33"/>
            <p:cNvSpPr>
              <a:spLocks noChangeArrowheads="1"/>
            </p:cNvSpPr>
            <p:nvPr/>
          </p:nvSpPr>
          <p:spPr bwMode="auto">
            <a:xfrm>
              <a:off x="4560" y="3888"/>
              <a:ext cx="239" cy="191"/>
            </a:xfrm>
            <a:prstGeom prst="ellipse">
              <a:avLst/>
            </a:prstGeom>
            <a:solidFill>
              <a:srgbClr val="F0F0FA"/>
            </a:solidFill>
            <a:ln w="9525">
              <a:noFill/>
              <a:round/>
              <a:headEnd/>
              <a:tailEnd/>
            </a:ln>
          </p:spPr>
          <p:txBody>
            <a:bodyPr wrap="none" anchor="ctr"/>
            <a:lstStyle/>
            <a:p>
              <a:endParaRPr lang="en-US"/>
            </a:p>
          </p:txBody>
        </p:sp>
      </p:grpSp>
      <p:grpSp>
        <p:nvGrpSpPr>
          <p:cNvPr id="79890" name="Group 34"/>
          <p:cNvGrpSpPr>
            <a:grpSpLocks/>
          </p:cNvGrpSpPr>
          <p:nvPr/>
        </p:nvGrpSpPr>
        <p:grpSpPr bwMode="auto">
          <a:xfrm>
            <a:off x="8382000" y="5334000"/>
            <a:ext cx="379413" cy="1141413"/>
            <a:chOff x="5280" y="3360"/>
            <a:chExt cx="239" cy="719"/>
          </a:xfrm>
        </p:grpSpPr>
        <p:sp>
          <p:nvSpPr>
            <p:cNvPr id="79913" name="Rectangle 35"/>
            <p:cNvSpPr>
              <a:spLocks noChangeArrowheads="1"/>
            </p:cNvSpPr>
            <p:nvPr/>
          </p:nvSpPr>
          <p:spPr bwMode="auto">
            <a:xfrm>
              <a:off x="5280" y="3360"/>
              <a:ext cx="239" cy="623"/>
            </a:xfrm>
            <a:prstGeom prst="rect">
              <a:avLst/>
            </a:prstGeom>
            <a:solidFill>
              <a:srgbClr val="FFFFFF"/>
            </a:solidFill>
            <a:ln w="9525">
              <a:noFill/>
              <a:round/>
              <a:headEnd/>
              <a:tailEnd/>
            </a:ln>
          </p:spPr>
          <p:txBody>
            <a:bodyPr wrap="none" anchor="ctr"/>
            <a:lstStyle/>
            <a:p>
              <a:endParaRPr lang="en-US"/>
            </a:p>
          </p:txBody>
        </p:sp>
        <p:sp>
          <p:nvSpPr>
            <p:cNvPr id="79914" name="Oval 36"/>
            <p:cNvSpPr>
              <a:spLocks noChangeArrowheads="1"/>
            </p:cNvSpPr>
            <p:nvPr/>
          </p:nvSpPr>
          <p:spPr bwMode="auto">
            <a:xfrm>
              <a:off x="5280" y="3888"/>
              <a:ext cx="239" cy="191"/>
            </a:xfrm>
            <a:prstGeom prst="ellipse">
              <a:avLst/>
            </a:prstGeom>
            <a:solidFill>
              <a:srgbClr val="FFFFFF"/>
            </a:solidFill>
            <a:ln w="9525">
              <a:noFill/>
              <a:round/>
              <a:headEnd/>
              <a:tailEnd/>
            </a:ln>
          </p:spPr>
          <p:txBody>
            <a:bodyPr wrap="none" anchor="ctr"/>
            <a:lstStyle/>
            <a:p>
              <a:endParaRPr lang="en-US"/>
            </a:p>
          </p:txBody>
        </p:sp>
      </p:grpSp>
      <p:sp>
        <p:nvSpPr>
          <p:cNvPr id="79891" name="Rectangle 37"/>
          <p:cNvSpPr>
            <a:spLocks noChangeArrowheads="1"/>
          </p:cNvSpPr>
          <p:nvPr/>
        </p:nvSpPr>
        <p:spPr bwMode="auto">
          <a:xfrm rot="-3420000">
            <a:off x="2168525" y="415925"/>
            <a:ext cx="176213" cy="1414463"/>
          </a:xfrm>
          <a:prstGeom prst="rect">
            <a:avLst/>
          </a:prstGeom>
          <a:solidFill>
            <a:srgbClr val="A0A0E8"/>
          </a:solidFill>
          <a:ln w="9525">
            <a:noFill/>
            <a:round/>
            <a:headEnd/>
            <a:tailEnd/>
          </a:ln>
        </p:spPr>
        <p:txBody>
          <a:bodyPr wrap="none" lIns="64291" tIns="32146" rIns="64291" bIns="32146" anchor="ctr"/>
          <a:lstStyle/>
          <a:p>
            <a:endParaRPr lang="en-US"/>
          </a:p>
        </p:txBody>
      </p:sp>
      <p:sp>
        <p:nvSpPr>
          <p:cNvPr id="79892" name="AutoShape 38"/>
          <p:cNvSpPr>
            <a:spLocks noChangeArrowheads="1"/>
          </p:cNvSpPr>
          <p:nvPr/>
        </p:nvSpPr>
        <p:spPr bwMode="auto">
          <a:xfrm rot="-3420000">
            <a:off x="3217069" y="1251744"/>
            <a:ext cx="176213" cy="1114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A0A0E8"/>
          </a:solidFill>
          <a:ln w="9525">
            <a:noFill/>
            <a:round/>
            <a:headEnd/>
            <a:tailEnd/>
          </a:ln>
        </p:spPr>
        <p:txBody>
          <a:bodyPr wrap="none" lIns="64291" tIns="32146" rIns="64291" bIns="32146" anchor="ctr"/>
          <a:lstStyle/>
          <a:p>
            <a:endParaRPr lang="en-US"/>
          </a:p>
        </p:txBody>
      </p:sp>
      <p:sp>
        <p:nvSpPr>
          <p:cNvPr id="79893" name="Oval 39"/>
          <p:cNvSpPr>
            <a:spLocks noChangeArrowheads="1"/>
          </p:cNvSpPr>
          <p:nvPr/>
        </p:nvSpPr>
        <p:spPr bwMode="auto">
          <a:xfrm rot="-3420000">
            <a:off x="1141413" y="150813"/>
            <a:ext cx="533400" cy="838200"/>
          </a:xfrm>
          <a:prstGeom prst="ellipse">
            <a:avLst/>
          </a:prstGeom>
          <a:solidFill>
            <a:srgbClr val="E4E4E4"/>
          </a:solidFill>
          <a:ln w="9525">
            <a:solidFill>
              <a:schemeClr val="accent1"/>
            </a:solidFill>
            <a:round/>
            <a:headEnd/>
            <a:tailEnd/>
          </a:ln>
        </p:spPr>
        <p:txBody>
          <a:bodyPr wrap="none" lIns="64291" tIns="32146" rIns="64291" bIns="32146" anchor="ctr"/>
          <a:lstStyle/>
          <a:p>
            <a:endParaRPr lang="en-US"/>
          </a:p>
        </p:txBody>
      </p:sp>
      <p:grpSp>
        <p:nvGrpSpPr>
          <p:cNvPr id="79894" name="Group 40"/>
          <p:cNvGrpSpPr>
            <a:grpSpLocks/>
          </p:cNvGrpSpPr>
          <p:nvPr/>
        </p:nvGrpSpPr>
        <p:grpSpPr bwMode="auto">
          <a:xfrm>
            <a:off x="3324225" y="973138"/>
            <a:ext cx="2789238" cy="2397125"/>
            <a:chOff x="2094" y="613"/>
            <a:chExt cx="1757" cy="1510"/>
          </a:xfrm>
        </p:grpSpPr>
        <p:sp>
          <p:nvSpPr>
            <p:cNvPr id="79896" name="Rectangle 41"/>
            <p:cNvSpPr>
              <a:spLocks noChangeArrowheads="1"/>
            </p:cNvSpPr>
            <p:nvPr/>
          </p:nvSpPr>
          <p:spPr bwMode="auto">
            <a:xfrm rot="1740000">
              <a:off x="2217" y="920"/>
              <a:ext cx="1511" cy="895"/>
            </a:xfrm>
            <a:prstGeom prst="rect">
              <a:avLst/>
            </a:prstGeom>
            <a:noFill/>
            <a:ln w="9360">
              <a:solidFill>
                <a:srgbClr val="000000"/>
              </a:solidFill>
              <a:miter lim="800000"/>
              <a:headEnd/>
              <a:tailEnd/>
            </a:ln>
          </p:spPr>
          <p:txBody>
            <a:bodyPr wrap="none" anchor="ctr"/>
            <a:lstStyle/>
            <a:p>
              <a:endParaRPr lang="en-US"/>
            </a:p>
          </p:txBody>
        </p:sp>
        <p:sp>
          <p:nvSpPr>
            <p:cNvPr id="79897" name="Rectangle 42"/>
            <p:cNvSpPr>
              <a:spLocks noChangeArrowheads="1"/>
            </p:cNvSpPr>
            <p:nvPr/>
          </p:nvSpPr>
          <p:spPr bwMode="auto">
            <a:xfrm rot="1740000">
              <a:off x="2402" y="967"/>
              <a:ext cx="1315" cy="895"/>
            </a:xfrm>
            <a:prstGeom prst="rect">
              <a:avLst/>
            </a:prstGeom>
            <a:noFill/>
            <a:ln w="9360">
              <a:solidFill>
                <a:srgbClr val="000000"/>
              </a:solidFill>
              <a:miter lim="800000"/>
              <a:headEnd/>
              <a:tailEnd/>
            </a:ln>
          </p:spPr>
          <p:txBody>
            <a:bodyPr wrap="none" anchor="ctr"/>
            <a:lstStyle/>
            <a:p>
              <a:endParaRPr lang="en-US"/>
            </a:p>
          </p:txBody>
        </p:sp>
        <p:sp>
          <p:nvSpPr>
            <p:cNvPr id="79898" name="Rectangle 43"/>
            <p:cNvSpPr>
              <a:spLocks noChangeArrowheads="1"/>
            </p:cNvSpPr>
            <p:nvPr/>
          </p:nvSpPr>
          <p:spPr bwMode="auto">
            <a:xfrm rot="1740000">
              <a:off x="2427" y="983"/>
              <a:ext cx="1256" cy="851"/>
            </a:xfrm>
            <a:prstGeom prst="rect">
              <a:avLst/>
            </a:prstGeom>
            <a:solidFill>
              <a:srgbClr val="FFB76F"/>
            </a:solidFill>
            <a:ln w="9525">
              <a:noFill/>
              <a:round/>
              <a:headEnd/>
              <a:tailEnd/>
            </a:ln>
          </p:spPr>
          <p:txBody>
            <a:bodyPr wrap="none" anchor="ctr"/>
            <a:lstStyle/>
            <a:p>
              <a:endParaRPr lang="en-US"/>
            </a:p>
          </p:txBody>
        </p:sp>
        <p:sp>
          <p:nvSpPr>
            <p:cNvPr id="79899" name="Line 44"/>
            <p:cNvSpPr>
              <a:spLocks noChangeShapeType="1"/>
            </p:cNvSpPr>
            <p:nvPr/>
          </p:nvSpPr>
          <p:spPr bwMode="auto">
            <a:xfrm flipH="1">
              <a:off x="3165" y="1048"/>
              <a:ext cx="92" cy="178"/>
            </a:xfrm>
            <a:prstGeom prst="line">
              <a:avLst/>
            </a:prstGeom>
            <a:noFill/>
            <a:ln w="57240">
              <a:solidFill>
                <a:srgbClr val="000000"/>
              </a:solidFill>
              <a:miter lim="800000"/>
              <a:headEnd/>
              <a:tailEnd/>
            </a:ln>
          </p:spPr>
          <p:txBody>
            <a:bodyPr/>
            <a:lstStyle/>
            <a:p>
              <a:endParaRPr lang="en-US"/>
            </a:p>
          </p:txBody>
        </p:sp>
        <p:sp>
          <p:nvSpPr>
            <p:cNvPr id="79900" name="Line 45"/>
            <p:cNvSpPr>
              <a:spLocks noChangeShapeType="1"/>
            </p:cNvSpPr>
            <p:nvPr/>
          </p:nvSpPr>
          <p:spPr bwMode="auto">
            <a:xfrm flipH="1">
              <a:off x="3026" y="1283"/>
              <a:ext cx="92" cy="178"/>
            </a:xfrm>
            <a:prstGeom prst="line">
              <a:avLst/>
            </a:prstGeom>
            <a:noFill/>
            <a:ln w="57240">
              <a:solidFill>
                <a:srgbClr val="000000"/>
              </a:solidFill>
              <a:miter lim="800000"/>
              <a:headEnd/>
              <a:tailEnd/>
            </a:ln>
          </p:spPr>
          <p:txBody>
            <a:bodyPr/>
            <a:lstStyle/>
            <a:p>
              <a:endParaRPr lang="en-US"/>
            </a:p>
          </p:txBody>
        </p:sp>
        <p:sp>
          <p:nvSpPr>
            <p:cNvPr id="79901" name="Line 46"/>
            <p:cNvSpPr>
              <a:spLocks noChangeShapeType="1"/>
            </p:cNvSpPr>
            <p:nvPr/>
          </p:nvSpPr>
          <p:spPr bwMode="auto">
            <a:xfrm flipH="1">
              <a:off x="2889" y="1567"/>
              <a:ext cx="92" cy="178"/>
            </a:xfrm>
            <a:prstGeom prst="line">
              <a:avLst/>
            </a:prstGeom>
            <a:noFill/>
            <a:ln w="57240">
              <a:solidFill>
                <a:srgbClr val="000000"/>
              </a:solidFill>
              <a:miter lim="800000"/>
              <a:headEnd/>
              <a:tailEnd/>
            </a:ln>
          </p:spPr>
          <p:txBody>
            <a:bodyPr/>
            <a:lstStyle/>
            <a:p>
              <a:endParaRPr lang="en-US"/>
            </a:p>
          </p:txBody>
        </p:sp>
        <p:sp>
          <p:nvSpPr>
            <p:cNvPr id="79902" name="Oval 47"/>
            <p:cNvSpPr>
              <a:spLocks noChangeArrowheads="1"/>
            </p:cNvSpPr>
            <p:nvPr/>
          </p:nvSpPr>
          <p:spPr bwMode="auto">
            <a:xfrm rot="1740000">
              <a:off x="3115" y="1004"/>
              <a:ext cx="55" cy="89"/>
            </a:xfrm>
            <a:prstGeom prst="ellipse">
              <a:avLst/>
            </a:prstGeom>
            <a:solidFill>
              <a:srgbClr val="CC6600"/>
            </a:solidFill>
            <a:ln w="9525">
              <a:noFill/>
              <a:round/>
              <a:headEnd/>
              <a:tailEnd/>
            </a:ln>
          </p:spPr>
          <p:txBody>
            <a:bodyPr wrap="none" anchor="ctr"/>
            <a:lstStyle/>
            <a:p>
              <a:endParaRPr lang="en-US"/>
            </a:p>
          </p:txBody>
        </p:sp>
        <p:sp>
          <p:nvSpPr>
            <p:cNvPr id="79903" name="Oval 48"/>
            <p:cNvSpPr>
              <a:spLocks noChangeArrowheads="1"/>
            </p:cNvSpPr>
            <p:nvPr/>
          </p:nvSpPr>
          <p:spPr bwMode="auto">
            <a:xfrm rot="1740000">
              <a:off x="3011" y="1088"/>
              <a:ext cx="55" cy="89"/>
            </a:xfrm>
            <a:prstGeom prst="ellipse">
              <a:avLst/>
            </a:prstGeom>
            <a:solidFill>
              <a:srgbClr val="CC6600"/>
            </a:solidFill>
            <a:ln w="9525">
              <a:noFill/>
              <a:round/>
              <a:headEnd/>
              <a:tailEnd/>
            </a:ln>
          </p:spPr>
          <p:txBody>
            <a:bodyPr wrap="none" anchor="ctr"/>
            <a:lstStyle/>
            <a:p>
              <a:endParaRPr lang="en-US"/>
            </a:p>
          </p:txBody>
        </p:sp>
        <p:sp>
          <p:nvSpPr>
            <p:cNvPr id="79904" name="Oval 49"/>
            <p:cNvSpPr>
              <a:spLocks noChangeArrowheads="1"/>
            </p:cNvSpPr>
            <p:nvPr/>
          </p:nvSpPr>
          <p:spPr bwMode="auto">
            <a:xfrm rot="1740000">
              <a:off x="3073" y="1162"/>
              <a:ext cx="55" cy="89"/>
            </a:xfrm>
            <a:prstGeom prst="ellipse">
              <a:avLst/>
            </a:prstGeom>
            <a:solidFill>
              <a:srgbClr val="CC6600"/>
            </a:solidFill>
            <a:ln w="9525">
              <a:noFill/>
              <a:round/>
              <a:headEnd/>
              <a:tailEnd/>
            </a:ln>
          </p:spPr>
          <p:txBody>
            <a:bodyPr wrap="none" anchor="ctr"/>
            <a:lstStyle/>
            <a:p>
              <a:endParaRPr lang="en-US"/>
            </a:p>
          </p:txBody>
        </p:sp>
        <p:sp>
          <p:nvSpPr>
            <p:cNvPr id="79905" name="Oval 50"/>
            <p:cNvSpPr>
              <a:spLocks noChangeArrowheads="1"/>
            </p:cNvSpPr>
            <p:nvPr/>
          </p:nvSpPr>
          <p:spPr bwMode="auto">
            <a:xfrm rot="1740000">
              <a:off x="2934" y="1254"/>
              <a:ext cx="55" cy="89"/>
            </a:xfrm>
            <a:prstGeom prst="ellipse">
              <a:avLst/>
            </a:prstGeom>
            <a:solidFill>
              <a:srgbClr val="CC6600"/>
            </a:solidFill>
            <a:ln w="9525">
              <a:noFill/>
              <a:round/>
              <a:headEnd/>
              <a:tailEnd/>
            </a:ln>
          </p:spPr>
          <p:txBody>
            <a:bodyPr wrap="none" anchor="ctr"/>
            <a:lstStyle/>
            <a:p>
              <a:endParaRPr lang="en-US"/>
            </a:p>
          </p:txBody>
        </p:sp>
        <p:sp>
          <p:nvSpPr>
            <p:cNvPr id="79906" name="Oval 51"/>
            <p:cNvSpPr>
              <a:spLocks noChangeArrowheads="1"/>
            </p:cNvSpPr>
            <p:nvPr/>
          </p:nvSpPr>
          <p:spPr bwMode="auto">
            <a:xfrm rot="1740000">
              <a:off x="2873" y="1474"/>
              <a:ext cx="55" cy="89"/>
            </a:xfrm>
            <a:prstGeom prst="ellipse">
              <a:avLst/>
            </a:prstGeom>
            <a:solidFill>
              <a:srgbClr val="CC6600"/>
            </a:solidFill>
            <a:ln w="9525">
              <a:noFill/>
              <a:round/>
              <a:headEnd/>
              <a:tailEnd/>
            </a:ln>
          </p:spPr>
          <p:txBody>
            <a:bodyPr wrap="none" anchor="ctr"/>
            <a:lstStyle/>
            <a:p>
              <a:endParaRPr lang="en-US"/>
            </a:p>
          </p:txBody>
        </p:sp>
        <p:grpSp>
          <p:nvGrpSpPr>
            <p:cNvPr id="79907" name="Group 52"/>
            <p:cNvGrpSpPr>
              <a:grpSpLocks/>
            </p:cNvGrpSpPr>
            <p:nvPr/>
          </p:nvGrpSpPr>
          <p:grpSpPr bwMode="auto">
            <a:xfrm>
              <a:off x="2802" y="1291"/>
              <a:ext cx="259" cy="477"/>
              <a:chOff x="2802" y="1291"/>
              <a:chExt cx="259" cy="477"/>
            </a:xfrm>
          </p:grpSpPr>
          <p:sp>
            <p:nvSpPr>
              <p:cNvPr id="79908" name="Oval 53"/>
              <p:cNvSpPr>
                <a:spLocks noChangeArrowheads="1"/>
              </p:cNvSpPr>
              <p:nvPr/>
            </p:nvSpPr>
            <p:spPr bwMode="auto">
              <a:xfrm rot="1740000" flipV="1">
                <a:off x="2988" y="1299"/>
                <a:ext cx="55" cy="89"/>
              </a:xfrm>
              <a:prstGeom prst="ellipse">
                <a:avLst/>
              </a:prstGeom>
              <a:solidFill>
                <a:srgbClr val="CC6600"/>
              </a:solidFill>
              <a:ln w="9525">
                <a:noFill/>
                <a:round/>
                <a:headEnd/>
                <a:tailEnd/>
              </a:ln>
            </p:spPr>
            <p:txBody>
              <a:bodyPr wrap="none" anchor="ctr"/>
              <a:lstStyle/>
              <a:p>
                <a:endParaRPr lang="en-US"/>
              </a:p>
            </p:txBody>
          </p:sp>
          <p:sp>
            <p:nvSpPr>
              <p:cNvPr id="79909" name="Oval 54"/>
              <p:cNvSpPr>
                <a:spLocks noChangeArrowheads="1"/>
              </p:cNvSpPr>
              <p:nvPr/>
            </p:nvSpPr>
            <p:spPr bwMode="auto">
              <a:xfrm rot="1740000" flipV="1">
                <a:off x="2884" y="1383"/>
                <a:ext cx="55" cy="89"/>
              </a:xfrm>
              <a:prstGeom prst="ellipse">
                <a:avLst/>
              </a:prstGeom>
              <a:solidFill>
                <a:srgbClr val="CC6600"/>
              </a:solidFill>
              <a:ln w="9525">
                <a:noFill/>
                <a:round/>
                <a:headEnd/>
                <a:tailEnd/>
              </a:ln>
            </p:spPr>
            <p:txBody>
              <a:bodyPr wrap="none" anchor="ctr"/>
              <a:lstStyle/>
              <a:p>
                <a:endParaRPr lang="en-US"/>
              </a:p>
            </p:txBody>
          </p:sp>
          <p:sp>
            <p:nvSpPr>
              <p:cNvPr id="79910" name="Oval 55"/>
              <p:cNvSpPr>
                <a:spLocks noChangeArrowheads="1"/>
              </p:cNvSpPr>
              <p:nvPr/>
            </p:nvSpPr>
            <p:spPr bwMode="auto">
              <a:xfrm rot="1740000" flipV="1">
                <a:off x="2946" y="1457"/>
                <a:ext cx="55" cy="89"/>
              </a:xfrm>
              <a:prstGeom prst="ellipse">
                <a:avLst/>
              </a:prstGeom>
              <a:solidFill>
                <a:srgbClr val="CC6600"/>
              </a:solidFill>
              <a:ln w="9525">
                <a:noFill/>
                <a:round/>
                <a:headEnd/>
                <a:tailEnd/>
              </a:ln>
            </p:spPr>
            <p:txBody>
              <a:bodyPr wrap="none" anchor="ctr"/>
              <a:lstStyle/>
              <a:p>
                <a:endParaRPr lang="en-US"/>
              </a:p>
            </p:txBody>
          </p:sp>
          <p:sp>
            <p:nvSpPr>
              <p:cNvPr id="79911" name="Oval 56"/>
              <p:cNvSpPr>
                <a:spLocks noChangeArrowheads="1"/>
              </p:cNvSpPr>
              <p:nvPr/>
            </p:nvSpPr>
            <p:spPr bwMode="auto">
              <a:xfrm rot="1740000" flipV="1">
                <a:off x="2820" y="1556"/>
                <a:ext cx="55" cy="89"/>
              </a:xfrm>
              <a:prstGeom prst="ellipse">
                <a:avLst/>
              </a:prstGeom>
              <a:solidFill>
                <a:srgbClr val="CC6600"/>
              </a:solidFill>
              <a:ln w="9525">
                <a:noFill/>
                <a:round/>
                <a:headEnd/>
                <a:tailEnd/>
              </a:ln>
            </p:spPr>
            <p:txBody>
              <a:bodyPr wrap="none" anchor="ctr"/>
              <a:lstStyle/>
              <a:p>
                <a:endParaRPr lang="en-US"/>
              </a:p>
            </p:txBody>
          </p:sp>
          <p:sp>
            <p:nvSpPr>
              <p:cNvPr id="79912" name="Oval 57"/>
              <p:cNvSpPr>
                <a:spLocks noChangeArrowheads="1"/>
              </p:cNvSpPr>
              <p:nvPr/>
            </p:nvSpPr>
            <p:spPr bwMode="auto">
              <a:xfrm rot="1740000" flipV="1">
                <a:off x="2837" y="1671"/>
                <a:ext cx="55" cy="89"/>
              </a:xfrm>
              <a:prstGeom prst="ellipse">
                <a:avLst/>
              </a:prstGeom>
              <a:solidFill>
                <a:srgbClr val="CC6600"/>
              </a:solidFill>
              <a:ln w="9525">
                <a:noFill/>
                <a:round/>
                <a:headEnd/>
                <a:tailEnd/>
              </a:ln>
            </p:spPr>
            <p:txBody>
              <a:bodyPr wrap="none" anchor="ctr"/>
              <a:lstStyle/>
              <a:p>
                <a:endParaRPr lang="en-US"/>
              </a:p>
            </p:txBody>
          </p:sp>
        </p:grpSp>
      </p:grpSp>
      <p:sp>
        <p:nvSpPr>
          <p:cNvPr id="79895" name="TextBox 57"/>
          <p:cNvSpPr txBox="1">
            <a:spLocks noChangeArrowheads="1"/>
          </p:cNvSpPr>
          <p:nvPr/>
        </p:nvSpPr>
        <p:spPr bwMode="auto">
          <a:xfrm rot="-3485553">
            <a:off x="4539456" y="1889920"/>
            <a:ext cx="2301875" cy="449262"/>
          </a:xfrm>
          <a:prstGeom prst="rect">
            <a:avLst/>
          </a:prstGeom>
          <a:noFill/>
          <a:ln w="9525">
            <a:noFill/>
            <a:miter lim="800000"/>
            <a:headEnd/>
            <a:tailEnd/>
          </a:ln>
        </p:spPr>
        <p:txBody>
          <a:bodyPr lIns="64291" tIns="32146" rIns="64291" bIns="32146">
            <a:spAutoFit/>
          </a:bodyPr>
          <a:lstStyle/>
          <a:p>
            <a:r>
              <a:rPr lang="en-US" sz="2500" b="1">
                <a:latin typeface="Times New Roman" pitchFamily="18" charset="0"/>
                <a:cs typeface="Times New Roman" pitchFamily="18" charset="0"/>
              </a:rPr>
              <a:t>0.5 g/mL</a:t>
            </a:r>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srcRect/>
          <a:stretch>
            <a:fillRect/>
          </a:stretch>
        </p:blipFill>
        <p:spPr bwMode="auto">
          <a:xfrm>
            <a:off x="228600" y="3460750"/>
            <a:ext cx="655638" cy="3136900"/>
          </a:xfrm>
          <a:prstGeom prst="rect">
            <a:avLst/>
          </a:prstGeom>
          <a:noFill/>
          <a:ln w="9525">
            <a:noFill/>
            <a:round/>
            <a:headEnd/>
            <a:tailEnd/>
          </a:ln>
        </p:spPr>
      </p:pic>
      <p:pic>
        <p:nvPicPr>
          <p:cNvPr id="80899" name="Picture 3"/>
          <p:cNvPicPr>
            <a:picLocks noChangeAspect="1" noChangeArrowheads="1"/>
          </p:cNvPicPr>
          <p:nvPr/>
        </p:nvPicPr>
        <p:blipFill>
          <a:blip r:embed="rId3"/>
          <a:srcRect/>
          <a:stretch>
            <a:fillRect/>
          </a:stretch>
        </p:blipFill>
        <p:spPr bwMode="auto">
          <a:xfrm>
            <a:off x="1371600" y="3429000"/>
            <a:ext cx="655638" cy="3136900"/>
          </a:xfrm>
          <a:prstGeom prst="rect">
            <a:avLst/>
          </a:prstGeom>
          <a:noFill/>
          <a:ln w="9525">
            <a:noFill/>
            <a:round/>
            <a:headEnd/>
            <a:tailEnd/>
          </a:ln>
        </p:spPr>
      </p:pic>
      <p:pic>
        <p:nvPicPr>
          <p:cNvPr id="80900" name="Picture 4"/>
          <p:cNvPicPr>
            <a:picLocks noChangeAspect="1" noChangeArrowheads="1"/>
          </p:cNvPicPr>
          <p:nvPr/>
        </p:nvPicPr>
        <p:blipFill>
          <a:blip r:embed="rId3"/>
          <a:srcRect/>
          <a:stretch>
            <a:fillRect/>
          </a:stretch>
        </p:blipFill>
        <p:spPr bwMode="auto">
          <a:xfrm>
            <a:off x="2590800" y="3429000"/>
            <a:ext cx="655638" cy="3136900"/>
          </a:xfrm>
          <a:prstGeom prst="rect">
            <a:avLst/>
          </a:prstGeom>
          <a:noFill/>
          <a:ln w="9525">
            <a:noFill/>
            <a:round/>
            <a:headEnd/>
            <a:tailEnd/>
          </a:ln>
        </p:spPr>
      </p:pic>
      <p:pic>
        <p:nvPicPr>
          <p:cNvPr id="80901" name="Picture 5"/>
          <p:cNvPicPr>
            <a:picLocks noChangeAspect="1" noChangeArrowheads="1"/>
          </p:cNvPicPr>
          <p:nvPr/>
        </p:nvPicPr>
        <p:blipFill>
          <a:blip r:embed="rId3"/>
          <a:srcRect/>
          <a:stretch>
            <a:fillRect/>
          </a:stretch>
        </p:blipFill>
        <p:spPr bwMode="auto">
          <a:xfrm>
            <a:off x="3733800" y="3429000"/>
            <a:ext cx="655638" cy="3136900"/>
          </a:xfrm>
          <a:prstGeom prst="rect">
            <a:avLst/>
          </a:prstGeom>
          <a:noFill/>
          <a:ln w="9525">
            <a:noFill/>
            <a:round/>
            <a:headEnd/>
            <a:tailEnd/>
          </a:ln>
        </p:spPr>
      </p:pic>
      <p:grpSp>
        <p:nvGrpSpPr>
          <p:cNvPr id="80902" name="Group 6"/>
          <p:cNvGrpSpPr>
            <a:grpSpLocks/>
          </p:cNvGrpSpPr>
          <p:nvPr/>
        </p:nvGrpSpPr>
        <p:grpSpPr bwMode="auto">
          <a:xfrm>
            <a:off x="381000" y="6000750"/>
            <a:ext cx="379413" cy="550863"/>
            <a:chOff x="240" y="3408"/>
            <a:chExt cx="239" cy="719"/>
          </a:xfrm>
        </p:grpSpPr>
        <p:sp>
          <p:nvSpPr>
            <p:cNvPr id="80936" name="Rectangle 7"/>
            <p:cNvSpPr>
              <a:spLocks noChangeArrowheads="1"/>
            </p:cNvSpPr>
            <p:nvPr/>
          </p:nvSpPr>
          <p:spPr bwMode="auto">
            <a:xfrm>
              <a:off x="240" y="3408"/>
              <a:ext cx="239" cy="623"/>
            </a:xfrm>
            <a:prstGeom prst="rect">
              <a:avLst/>
            </a:prstGeom>
            <a:solidFill>
              <a:srgbClr val="6767D9"/>
            </a:solidFill>
            <a:ln w="9525">
              <a:noFill/>
              <a:round/>
              <a:headEnd/>
              <a:tailEnd/>
            </a:ln>
          </p:spPr>
          <p:txBody>
            <a:bodyPr wrap="none" anchor="ctr"/>
            <a:lstStyle/>
            <a:p>
              <a:endParaRPr lang="en-US"/>
            </a:p>
          </p:txBody>
        </p:sp>
        <p:sp>
          <p:nvSpPr>
            <p:cNvPr id="80937" name="Oval 8"/>
            <p:cNvSpPr>
              <a:spLocks noChangeArrowheads="1"/>
            </p:cNvSpPr>
            <p:nvPr/>
          </p:nvSpPr>
          <p:spPr bwMode="auto">
            <a:xfrm>
              <a:off x="240" y="3936"/>
              <a:ext cx="239" cy="191"/>
            </a:xfrm>
            <a:prstGeom prst="ellipse">
              <a:avLst/>
            </a:prstGeom>
            <a:solidFill>
              <a:srgbClr val="6767D9"/>
            </a:solidFill>
            <a:ln w="9525">
              <a:noFill/>
              <a:round/>
              <a:headEnd/>
              <a:tailEnd/>
            </a:ln>
          </p:spPr>
          <p:txBody>
            <a:bodyPr wrap="none" anchor="ctr"/>
            <a:lstStyle/>
            <a:p>
              <a:endParaRPr lang="en-US"/>
            </a:p>
          </p:txBody>
        </p:sp>
      </p:grpSp>
      <p:grpSp>
        <p:nvGrpSpPr>
          <p:cNvPr id="80903" name="Group 9"/>
          <p:cNvGrpSpPr>
            <a:grpSpLocks/>
          </p:cNvGrpSpPr>
          <p:nvPr/>
        </p:nvGrpSpPr>
        <p:grpSpPr bwMode="auto">
          <a:xfrm>
            <a:off x="1524000" y="5840413"/>
            <a:ext cx="379413" cy="635000"/>
            <a:chOff x="960" y="3360"/>
            <a:chExt cx="239" cy="719"/>
          </a:xfrm>
        </p:grpSpPr>
        <p:sp>
          <p:nvSpPr>
            <p:cNvPr id="80934" name="Rectangle 10"/>
            <p:cNvSpPr>
              <a:spLocks noChangeArrowheads="1"/>
            </p:cNvSpPr>
            <p:nvPr/>
          </p:nvSpPr>
          <p:spPr bwMode="auto">
            <a:xfrm>
              <a:off x="960" y="3360"/>
              <a:ext cx="239" cy="623"/>
            </a:xfrm>
            <a:prstGeom prst="rect">
              <a:avLst/>
            </a:prstGeom>
            <a:solidFill>
              <a:srgbClr val="A0A0E8"/>
            </a:solidFill>
            <a:ln w="9525">
              <a:noFill/>
              <a:round/>
              <a:headEnd/>
              <a:tailEnd/>
            </a:ln>
          </p:spPr>
          <p:txBody>
            <a:bodyPr wrap="none" anchor="ctr"/>
            <a:lstStyle/>
            <a:p>
              <a:endParaRPr lang="en-US"/>
            </a:p>
          </p:txBody>
        </p:sp>
        <p:sp>
          <p:nvSpPr>
            <p:cNvPr id="80935" name="Oval 11"/>
            <p:cNvSpPr>
              <a:spLocks noChangeArrowheads="1"/>
            </p:cNvSpPr>
            <p:nvPr/>
          </p:nvSpPr>
          <p:spPr bwMode="auto">
            <a:xfrm>
              <a:off x="960" y="3888"/>
              <a:ext cx="239" cy="191"/>
            </a:xfrm>
            <a:prstGeom prst="ellipse">
              <a:avLst/>
            </a:prstGeom>
            <a:solidFill>
              <a:srgbClr val="A0A0E8"/>
            </a:solidFill>
            <a:ln w="9525">
              <a:noFill/>
              <a:round/>
              <a:headEnd/>
              <a:tailEnd/>
            </a:ln>
          </p:spPr>
          <p:txBody>
            <a:bodyPr wrap="none" anchor="ctr"/>
            <a:lstStyle/>
            <a:p>
              <a:endParaRPr lang="en-US"/>
            </a:p>
          </p:txBody>
        </p:sp>
      </p:grpSp>
      <p:grpSp>
        <p:nvGrpSpPr>
          <p:cNvPr id="80904" name="Group 12"/>
          <p:cNvGrpSpPr>
            <a:grpSpLocks/>
          </p:cNvGrpSpPr>
          <p:nvPr/>
        </p:nvGrpSpPr>
        <p:grpSpPr bwMode="auto">
          <a:xfrm>
            <a:off x="2743200" y="5334000"/>
            <a:ext cx="379413" cy="1141413"/>
            <a:chOff x="1728" y="3360"/>
            <a:chExt cx="239" cy="719"/>
          </a:xfrm>
        </p:grpSpPr>
        <p:sp>
          <p:nvSpPr>
            <p:cNvPr id="80932" name="Rectangle 13"/>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80933" name="Oval 14"/>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80905" name="Group 15"/>
          <p:cNvGrpSpPr>
            <a:grpSpLocks/>
          </p:cNvGrpSpPr>
          <p:nvPr/>
        </p:nvGrpSpPr>
        <p:grpSpPr bwMode="auto">
          <a:xfrm>
            <a:off x="3886200" y="5334000"/>
            <a:ext cx="379413" cy="1141413"/>
            <a:chOff x="2448" y="3360"/>
            <a:chExt cx="239" cy="719"/>
          </a:xfrm>
        </p:grpSpPr>
        <p:sp>
          <p:nvSpPr>
            <p:cNvPr id="80930" name="Rectangle 16"/>
            <p:cNvSpPr>
              <a:spLocks noChangeArrowheads="1"/>
            </p:cNvSpPr>
            <p:nvPr/>
          </p:nvSpPr>
          <p:spPr bwMode="auto">
            <a:xfrm>
              <a:off x="2448" y="3360"/>
              <a:ext cx="239" cy="623"/>
            </a:xfrm>
            <a:prstGeom prst="rect">
              <a:avLst/>
            </a:prstGeom>
            <a:solidFill>
              <a:srgbClr val="CCCCF2"/>
            </a:solidFill>
            <a:ln w="9525">
              <a:noFill/>
              <a:round/>
              <a:headEnd/>
              <a:tailEnd/>
            </a:ln>
          </p:spPr>
          <p:txBody>
            <a:bodyPr wrap="none" anchor="ctr"/>
            <a:lstStyle/>
            <a:p>
              <a:endParaRPr lang="en-US"/>
            </a:p>
          </p:txBody>
        </p:sp>
        <p:sp>
          <p:nvSpPr>
            <p:cNvPr id="80931" name="Oval 17"/>
            <p:cNvSpPr>
              <a:spLocks noChangeArrowheads="1"/>
            </p:cNvSpPr>
            <p:nvPr/>
          </p:nvSpPr>
          <p:spPr bwMode="auto">
            <a:xfrm>
              <a:off x="2448" y="3888"/>
              <a:ext cx="239" cy="191"/>
            </a:xfrm>
            <a:prstGeom prst="ellipse">
              <a:avLst/>
            </a:prstGeom>
            <a:solidFill>
              <a:srgbClr val="CCCCF2"/>
            </a:solidFill>
            <a:ln w="9525">
              <a:noFill/>
              <a:round/>
              <a:headEnd/>
              <a:tailEnd/>
            </a:ln>
          </p:spPr>
          <p:txBody>
            <a:bodyPr wrap="none" anchor="ctr"/>
            <a:lstStyle/>
            <a:p>
              <a:endParaRPr lang="en-US"/>
            </a:p>
          </p:txBody>
        </p:sp>
      </p:grpSp>
      <p:pic>
        <p:nvPicPr>
          <p:cNvPr id="80906" name="Picture 18"/>
          <p:cNvPicPr>
            <a:picLocks noChangeAspect="1" noChangeArrowheads="1"/>
          </p:cNvPicPr>
          <p:nvPr/>
        </p:nvPicPr>
        <p:blipFill>
          <a:blip r:embed="rId3"/>
          <a:srcRect/>
          <a:stretch>
            <a:fillRect/>
          </a:stretch>
        </p:blipFill>
        <p:spPr bwMode="auto">
          <a:xfrm>
            <a:off x="4724400" y="3460750"/>
            <a:ext cx="655638" cy="3136900"/>
          </a:xfrm>
          <a:prstGeom prst="rect">
            <a:avLst/>
          </a:prstGeom>
          <a:noFill/>
          <a:ln w="9525">
            <a:noFill/>
            <a:round/>
            <a:headEnd/>
            <a:tailEnd/>
          </a:ln>
        </p:spPr>
      </p:pic>
      <p:pic>
        <p:nvPicPr>
          <p:cNvPr id="80907" name="Picture 19"/>
          <p:cNvPicPr>
            <a:picLocks noChangeAspect="1" noChangeArrowheads="1"/>
          </p:cNvPicPr>
          <p:nvPr/>
        </p:nvPicPr>
        <p:blipFill>
          <a:blip r:embed="rId3"/>
          <a:srcRect/>
          <a:stretch>
            <a:fillRect/>
          </a:stretch>
        </p:blipFill>
        <p:spPr bwMode="auto">
          <a:xfrm>
            <a:off x="5867400" y="3429000"/>
            <a:ext cx="655638" cy="3136900"/>
          </a:xfrm>
          <a:prstGeom prst="rect">
            <a:avLst/>
          </a:prstGeom>
          <a:noFill/>
          <a:ln w="9525">
            <a:noFill/>
            <a:round/>
            <a:headEnd/>
            <a:tailEnd/>
          </a:ln>
        </p:spPr>
      </p:pic>
      <p:pic>
        <p:nvPicPr>
          <p:cNvPr id="80908" name="Picture 20"/>
          <p:cNvPicPr>
            <a:picLocks noChangeAspect="1" noChangeArrowheads="1"/>
          </p:cNvPicPr>
          <p:nvPr/>
        </p:nvPicPr>
        <p:blipFill>
          <a:blip r:embed="rId3"/>
          <a:srcRect/>
          <a:stretch>
            <a:fillRect/>
          </a:stretch>
        </p:blipFill>
        <p:spPr bwMode="auto">
          <a:xfrm>
            <a:off x="7086600" y="3429000"/>
            <a:ext cx="655638" cy="3136900"/>
          </a:xfrm>
          <a:prstGeom prst="rect">
            <a:avLst/>
          </a:prstGeom>
          <a:noFill/>
          <a:ln w="9525">
            <a:noFill/>
            <a:round/>
            <a:headEnd/>
            <a:tailEnd/>
          </a:ln>
        </p:spPr>
      </p:pic>
      <p:pic>
        <p:nvPicPr>
          <p:cNvPr id="80909" name="Picture 21"/>
          <p:cNvPicPr>
            <a:picLocks noChangeAspect="1" noChangeArrowheads="1"/>
          </p:cNvPicPr>
          <p:nvPr/>
        </p:nvPicPr>
        <p:blipFill>
          <a:blip r:embed="rId3"/>
          <a:srcRect/>
          <a:stretch>
            <a:fillRect/>
          </a:stretch>
        </p:blipFill>
        <p:spPr bwMode="auto">
          <a:xfrm>
            <a:off x="8229600" y="3429000"/>
            <a:ext cx="655638" cy="3136900"/>
          </a:xfrm>
          <a:prstGeom prst="rect">
            <a:avLst/>
          </a:prstGeom>
          <a:noFill/>
          <a:ln w="9525">
            <a:noFill/>
            <a:round/>
            <a:headEnd/>
            <a:tailEnd/>
          </a:ln>
        </p:spPr>
      </p:pic>
      <p:grpSp>
        <p:nvGrpSpPr>
          <p:cNvPr id="80910" name="Group 22"/>
          <p:cNvGrpSpPr>
            <a:grpSpLocks/>
          </p:cNvGrpSpPr>
          <p:nvPr/>
        </p:nvGrpSpPr>
        <p:grpSpPr bwMode="auto">
          <a:xfrm>
            <a:off x="4876800" y="5410200"/>
            <a:ext cx="379413" cy="1141413"/>
            <a:chOff x="3072" y="3408"/>
            <a:chExt cx="239" cy="719"/>
          </a:xfrm>
        </p:grpSpPr>
        <p:sp>
          <p:nvSpPr>
            <p:cNvPr id="80928" name="Rectangle 23"/>
            <p:cNvSpPr>
              <a:spLocks noChangeArrowheads="1"/>
            </p:cNvSpPr>
            <p:nvPr/>
          </p:nvSpPr>
          <p:spPr bwMode="auto">
            <a:xfrm>
              <a:off x="3072" y="3408"/>
              <a:ext cx="239" cy="623"/>
            </a:xfrm>
            <a:prstGeom prst="rect">
              <a:avLst/>
            </a:prstGeom>
            <a:solidFill>
              <a:srgbClr val="DEDEF6"/>
            </a:solidFill>
            <a:ln w="9525">
              <a:noFill/>
              <a:round/>
              <a:headEnd/>
              <a:tailEnd/>
            </a:ln>
          </p:spPr>
          <p:txBody>
            <a:bodyPr wrap="none" anchor="ctr"/>
            <a:lstStyle/>
            <a:p>
              <a:endParaRPr lang="en-US"/>
            </a:p>
          </p:txBody>
        </p:sp>
        <p:sp>
          <p:nvSpPr>
            <p:cNvPr id="80929" name="Oval 24"/>
            <p:cNvSpPr>
              <a:spLocks noChangeArrowheads="1"/>
            </p:cNvSpPr>
            <p:nvPr/>
          </p:nvSpPr>
          <p:spPr bwMode="auto">
            <a:xfrm>
              <a:off x="3072" y="3936"/>
              <a:ext cx="239" cy="191"/>
            </a:xfrm>
            <a:prstGeom prst="ellipse">
              <a:avLst/>
            </a:prstGeom>
            <a:solidFill>
              <a:srgbClr val="DEDEF6"/>
            </a:solidFill>
            <a:ln w="9525">
              <a:noFill/>
              <a:round/>
              <a:headEnd/>
              <a:tailEnd/>
            </a:ln>
          </p:spPr>
          <p:txBody>
            <a:bodyPr wrap="none" anchor="ctr"/>
            <a:lstStyle/>
            <a:p>
              <a:endParaRPr lang="en-US"/>
            </a:p>
          </p:txBody>
        </p:sp>
      </p:grpSp>
      <p:grpSp>
        <p:nvGrpSpPr>
          <p:cNvPr id="80911" name="Group 25"/>
          <p:cNvGrpSpPr>
            <a:grpSpLocks/>
          </p:cNvGrpSpPr>
          <p:nvPr/>
        </p:nvGrpSpPr>
        <p:grpSpPr bwMode="auto">
          <a:xfrm>
            <a:off x="2743200" y="5334000"/>
            <a:ext cx="379413" cy="1141413"/>
            <a:chOff x="1728" y="3360"/>
            <a:chExt cx="239" cy="719"/>
          </a:xfrm>
        </p:grpSpPr>
        <p:sp>
          <p:nvSpPr>
            <p:cNvPr id="80926" name="Rectangle 26"/>
            <p:cNvSpPr>
              <a:spLocks noChangeArrowheads="1"/>
            </p:cNvSpPr>
            <p:nvPr/>
          </p:nvSpPr>
          <p:spPr bwMode="auto">
            <a:xfrm>
              <a:off x="1728" y="3360"/>
              <a:ext cx="239" cy="623"/>
            </a:xfrm>
            <a:prstGeom prst="rect">
              <a:avLst/>
            </a:prstGeom>
            <a:solidFill>
              <a:srgbClr val="B5B5ED"/>
            </a:solidFill>
            <a:ln w="9525">
              <a:noFill/>
              <a:round/>
              <a:headEnd/>
              <a:tailEnd/>
            </a:ln>
          </p:spPr>
          <p:txBody>
            <a:bodyPr wrap="none" anchor="ctr"/>
            <a:lstStyle/>
            <a:p>
              <a:endParaRPr lang="en-US"/>
            </a:p>
          </p:txBody>
        </p:sp>
        <p:sp>
          <p:nvSpPr>
            <p:cNvPr id="80927" name="Oval 27"/>
            <p:cNvSpPr>
              <a:spLocks noChangeArrowheads="1"/>
            </p:cNvSpPr>
            <p:nvPr/>
          </p:nvSpPr>
          <p:spPr bwMode="auto">
            <a:xfrm>
              <a:off x="1728" y="3888"/>
              <a:ext cx="239" cy="191"/>
            </a:xfrm>
            <a:prstGeom prst="ellipse">
              <a:avLst/>
            </a:prstGeom>
            <a:solidFill>
              <a:srgbClr val="B5B5ED"/>
            </a:solidFill>
            <a:ln w="9525">
              <a:noFill/>
              <a:round/>
              <a:headEnd/>
              <a:tailEnd/>
            </a:ln>
          </p:spPr>
          <p:txBody>
            <a:bodyPr wrap="none" anchor="ctr"/>
            <a:lstStyle/>
            <a:p>
              <a:endParaRPr lang="en-US"/>
            </a:p>
          </p:txBody>
        </p:sp>
      </p:grpSp>
      <p:grpSp>
        <p:nvGrpSpPr>
          <p:cNvPr id="80912" name="Group 28"/>
          <p:cNvGrpSpPr>
            <a:grpSpLocks/>
          </p:cNvGrpSpPr>
          <p:nvPr/>
        </p:nvGrpSpPr>
        <p:grpSpPr bwMode="auto">
          <a:xfrm>
            <a:off x="6019800" y="5334000"/>
            <a:ext cx="379413" cy="1141413"/>
            <a:chOff x="3792" y="3360"/>
            <a:chExt cx="239" cy="719"/>
          </a:xfrm>
        </p:grpSpPr>
        <p:sp>
          <p:nvSpPr>
            <p:cNvPr id="80924" name="Rectangle 29"/>
            <p:cNvSpPr>
              <a:spLocks noChangeArrowheads="1"/>
            </p:cNvSpPr>
            <p:nvPr/>
          </p:nvSpPr>
          <p:spPr bwMode="auto">
            <a:xfrm>
              <a:off x="3792" y="3360"/>
              <a:ext cx="239" cy="623"/>
            </a:xfrm>
            <a:prstGeom prst="rect">
              <a:avLst/>
            </a:prstGeom>
            <a:solidFill>
              <a:srgbClr val="EEEEFA"/>
            </a:solidFill>
            <a:ln w="9525">
              <a:noFill/>
              <a:round/>
              <a:headEnd/>
              <a:tailEnd/>
            </a:ln>
          </p:spPr>
          <p:txBody>
            <a:bodyPr wrap="none" anchor="ctr"/>
            <a:lstStyle/>
            <a:p>
              <a:endParaRPr lang="en-US"/>
            </a:p>
          </p:txBody>
        </p:sp>
        <p:sp>
          <p:nvSpPr>
            <p:cNvPr id="80925" name="Oval 30"/>
            <p:cNvSpPr>
              <a:spLocks noChangeArrowheads="1"/>
            </p:cNvSpPr>
            <p:nvPr/>
          </p:nvSpPr>
          <p:spPr bwMode="auto">
            <a:xfrm>
              <a:off x="3792" y="3888"/>
              <a:ext cx="239" cy="191"/>
            </a:xfrm>
            <a:prstGeom prst="ellipse">
              <a:avLst/>
            </a:prstGeom>
            <a:solidFill>
              <a:srgbClr val="EEEEFA"/>
            </a:solidFill>
            <a:ln w="9525">
              <a:noFill/>
              <a:round/>
              <a:headEnd/>
              <a:tailEnd/>
            </a:ln>
          </p:spPr>
          <p:txBody>
            <a:bodyPr wrap="none" anchor="ctr"/>
            <a:lstStyle/>
            <a:p>
              <a:endParaRPr lang="en-US"/>
            </a:p>
          </p:txBody>
        </p:sp>
      </p:grpSp>
      <p:grpSp>
        <p:nvGrpSpPr>
          <p:cNvPr id="80913" name="Group 31"/>
          <p:cNvGrpSpPr>
            <a:grpSpLocks/>
          </p:cNvGrpSpPr>
          <p:nvPr/>
        </p:nvGrpSpPr>
        <p:grpSpPr bwMode="auto">
          <a:xfrm>
            <a:off x="7239000" y="5334000"/>
            <a:ext cx="379413" cy="1141413"/>
            <a:chOff x="4560" y="3360"/>
            <a:chExt cx="239" cy="719"/>
          </a:xfrm>
        </p:grpSpPr>
        <p:sp>
          <p:nvSpPr>
            <p:cNvPr id="80922" name="Rectangle 32"/>
            <p:cNvSpPr>
              <a:spLocks noChangeArrowheads="1"/>
            </p:cNvSpPr>
            <p:nvPr/>
          </p:nvSpPr>
          <p:spPr bwMode="auto">
            <a:xfrm>
              <a:off x="4560" y="3360"/>
              <a:ext cx="239" cy="623"/>
            </a:xfrm>
            <a:prstGeom prst="rect">
              <a:avLst/>
            </a:prstGeom>
            <a:solidFill>
              <a:srgbClr val="F0F0FA"/>
            </a:solidFill>
            <a:ln w="9525">
              <a:noFill/>
              <a:round/>
              <a:headEnd/>
              <a:tailEnd/>
            </a:ln>
          </p:spPr>
          <p:txBody>
            <a:bodyPr wrap="none" anchor="ctr"/>
            <a:lstStyle/>
            <a:p>
              <a:endParaRPr lang="en-US"/>
            </a:p>
          </p:txBody>
        </p:sp>
        <p:sp>
          <p:nvSpPr>
            <p:cNvPr id="80923" name="Oval 33"/>
            <p:cNvSpPr>
              <a:spLocks noChangeArrowheads="1"/>
            </p:cNvSpPr>
            <p:nvPr/>
          </p:nvSpPr>
          <p:spPr bwMode="auto">
            <a:xfrm>
              <a:off x="4560" y="3888"/>
              <a:ext cx="239" cy="191"/>
            </a:xfrm>
            <a:prstGeom prst="ellipse">
              <a:avLst/>
            </a:prstGeom>
            <a:solidFill>
              <a:srgbClr val="F0F0FA"/>
            </a:solidFill>
            <a:ln w="9525">
              <a:noFill/>
              <a:round/>
              <a:headEnd/>
              <a:tailEnd/>
            </a:ln>
          </p:spPr>
          <p:txBody>
            <a:bodyPr wrap="none" anchor="ctr"/>
            <a:lstStyle/>
            <a:p>
              <a:endParaRPr lang="en-US"/>
            </a:p>
          </p:txBody>
        </p:sp>
      </p:grpSp>
      <p:grpSp>
        <p:nvGrpSpPr>
          <p:cNvPr id="80914" name="Group 34"/>
          <p:cNvGrpSpPr>
            <a:grpSpLocks/>
          </p:cNvGrpSpPr>
          <p:nvPr/>
        </p:nvGrpSpPr>
        <p:grpSpPr bwMode="auto">
          <a:xfrm>
            <a:off x="8382000" y="5334000"/>
            <a:ext cx="379413" cy="1141413"/>
            <a:chOff x="5280" y="3360"/>
            <a:chExt cx="239" cy="719"/>
          </a:xfrm>
        </p:grpSpPr>
        <p:sp>
          <p:nvSpPr>
            <p:cNvPr id="80920" name="Rectangle 35"/>
            <p:cNvSpPr>
              <a:spLocks noChangeArrowheads="1"/>
            </p:cNvSpPr>
            <p:nvPr/>
          </p:nvSpPr>
          <p:spPr bwMode="auto">
            <a:xfrm>
              <a:off x="5280" y="3360"/>
              <a:ext cx="239" cy="623"/>
            </a:xfrm>
            <a:prstGeom prst="rect">
              <a:avLst/>
            </a:prstGeom>
            <a:solidFill>
              <a:srgbClr val="FFFFFF"/>
            </a:solidFill>
            <a:ln w="9525">
              <a:noFill/>
              <a:round/>
              <a:headEnd/>
              <a:tailEnd/>
            </a:ln>
          </p:spPr>
          <p:txBody>
            <a:bodyPr wrap="none" anchor="ctr"/>
            <a:lstStyle/>
            <a:p>
              <a:endParaRPr lang="en-US"/>
            </a:p>
          </p:txBody>
        </p:sp>
        <p:sp>
          <p:nvSpPr>
            <p:cNvPr id="80921" name="Oval 36"/>
            <p:cNvSpPr>
              <a:spLocks noChangeArrowheads="1"/>
            </p:cNvSpPr>
            <p:nvPr/>
          </p:nvSpPr>
          <p:spPr bwMode="auto">
            <a:xfrm>
              <a:off x="5280" y="3888"/>
              <a:ext cx="239" cy="191"/>
            </a:xfrm>
            <a:prstGeom prst="ellipse">
              <a:avLst/>
            </a:prstGeom>
            <a:solidFill>
              <a:srgbClr val="FFFFFF"/>
            </a:solidFill>
            <a:ln w="9525">
              <a:noFill/>
              <a:round/>
              <a:headEnd/>
              <a:tailEnd/>
            </a:ln>
          </p:spPr>
          <p:txBody>
            <a:bodyPr wrap="none" anchor="ctr"/>
            <a:lstStyle/>
            <a:p>
              <a:endParaRPr lang="en-US"/>
            </a:p>
          </p:txBody>
        </p:sp>
      </p:grpSp>
      <p:grpSp>
        <p:nvGrpSpPr>
          <p:cNvPr id="80915" name="Group 37"/>
          <p:cNvGrpSpPr>
            <a:grpSpLocks/>
          </p:cNvGrpSpPr>
          <p:nvPr/>
        </p:nvGrpSpPr>
        <p:grpSpPr bwMode="auto">
          <a:xfrm>
            <a:off x="2628900" y="0"/>
            <a:ext cx="531813" cy="3241675"/>
            <a:chOff x="1656" y="0"/>
            <a:chExt cx="335" cy="2042"/>
          </a:xfrm>
        </p:grpSpPr>
        <p:sp>
          <p:nvSpPr>
            <p:cNvPr id="80917" name="Rectangle 39"/>
            <p:cNvSpPr>
              <a:spLocks noChangeArrowheads="1"/>
            </p:cNvSpPr>
            <p:nvPr/>
          </p:nvSpPr>
          <p:spPr bwMode="auto">
            <a:xfrm>
              <a:off x="1770" y="456"/>
              <a:ext cx="110" cy="890"/>
            </a:xfrm>
            <a:prstGeom prst="rect">
              <a:avLst/>
            </a:prstGeom>
            <a:solidFill>
              <a:srgbClr val="E4E4E4"/>
            </a:solidFill>
            <a:ln w="9525">
              <a:solidFill>
                <a:schemeClr val="accent1"/>
              </a:solidFill>
              <a:round/>
              <a:headEnd/>
              <a:tailEnd/>
            </a:ln>
          </p:spPr>
          <p:txBody>
            <a:bodyPr wrap="none" anchor="ctr"/>
            <a:lstStyle/>
            <a:p>
              <a:endParaRPr lang="en-US"/>
            </a:p>
          </p:txBody>
        </p:sp>
        <p:sp>
          <p:nvSpPr>
            <p:cNvPr id="80918" name="Oval 38"/>
            <p:cNvSpPr>
              <a:spLocks noChangeArrowheads="1"/>
            </p:cNvSpPr>
            <p:nvPr/>
          </p:nvSpPr>
          <p:spPr bwMode="auto">
            <a:xfrm>
              <a:off x="1656" y="0"/>
              <a:ext cx="335" cy="527"/>
            </a:xfrm>
            <a:prstGeom prst="ellipse">
              <a:avLst/>
            </a:prstGeom>
            <a:solidFill>
              <a:srgbClr val="E4E4E4"/>
            </a:solidFill>
            <a:ln w="9525">
              <a:solidFill>
                <a:schemeClr val="accent1"/>
              </a:solidFill>
              <a:round/>
              <a:headEnd/>
              <a:tailEnd/>
            </a:ln>
          </p:spPr>
          <p:txBody>
            <a:bodyPr wrap="none" anchor="ctr"/>
            <a:lstStyle/>
            <a:p>
              <a:endParaRPr lang="en-US"/>
            </a:p>
          </p:txBody>
        </p:sp>
        <p:sp>
          <p:nvSpPr>
            <p:cNvPr id="80919" name="AutoShape 40"/>
            <p:cNvSpPr>
              <a:spLocks noChangeArrowheads="1"/>
            </p:cNvSpPr>
            <p:nvPr/>
          </p:nvSpPr>
          <p:spPr bwMode="auto">
            <a:xfrm>
              <a:off x="1770" y="1341"/>
              <a:ext cx="110" cy="70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6 w 21600"/>
                <a:gd name="T13" fmla="*/ 4499 h 21600"/>
                <a:gd name="T14" fmla="*/ 17084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E4E4E4"/>
            </a:solidFill>
            <a:ln w="9525">
              <a:solidFill>
                <a:schemeClr val="accent1"/>
              </a:solidFill>
              <a:round/>
              <a:headEnd/>
              <a:tailEnd/>
            </a:ln>
          </p:spPr>
          <p:txBody>
            <a:bodyPr wrap="none" anchor="ctr"/>
            <a:lstStyle/>
            <a:p>
              <a:endParaRPr lang="en-US"/>
            </a:p>
          </p:txBody>
        </p:sp>
      </p:grpSp>
      <p:sp>
        <p:nvSpPr>
          <p:cNvPr id="241705" name="Text Box 41"/>
          <p:cNvSpPr txBox="1">
            <a:spLocks noChangeArrowheads="1"/>
          </p:cNvSpPr>
          <p:nvPr/>
        </p:nvSpPr>
        <p:spPr bwMode="auto">
          <a:xfrm>
            <a:off x="4572000" y="838200"/>
            <a:ext cx="2311400" cy="709613"/>
          </a:xfrm>
          <a:prstGeom prst="rect">
            <a:avLst/>
          </a:prstGeom>
          <a:noFill/>
          <a:ln>
            <a:noFill/>
          </a:ln>
          <a:effectLst/>
          <a:extLst>
            <a:ext uri="{909E8E84-426E-40DD-AFC4-6F175D3DCCD1}"/>
            <a:ext uri="{91240B29-F687-4F45-9708-019B960494DF}"/>
            <a:ext uri="{AF507438-7753-43E0-B8FC-AC1667EBCBE1}"/>
          </a:extLst>
        </p:spPr>
        <p:txBody>
          <a:bodyPr lIns="89995" tIns="46798" rIns="89995" bIns="46798">
            <a:spAutoFit/>
          </a:bodyPr>
          <a:lstStyle>
            <a:lvl1pPr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1pPr>
            <a:lvl2pPr marL="1057275" indent="-406400"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2pPr>
            <a:lvl3pPr marL="1625600"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3pPr>
            <a:lvl4pPr marL="2276475"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4pPr>
            <a:lvl5pPr marL="2925763" indent="-325438" defTabSz="650875">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5pPr>
            <a:lvl6pPr marL="33829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6pPr>
            <a:lvl7pPr marL="38401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7pPr>
            <a:lvl8pPr marL="42973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8pPr>
            <a:lvl9pPr marL="4754563" indent="-325438" defTabSz="650875" fontAlgn="base">
              <a:spcBef>
                <a:spcPct val="0"/>
              </a:spcBef>
              <a:spcAft>
                <a:spcPct val="0"/>
              </a:spcAft>
              <a:tabLst>
                <a:tab pos="0" algn="l"/>
                <a:tab pos="1300163" algn="l"/>
                <a:tab pos="2600325" algn="l"/>
                <a:tab pos="3902075" algn="l"/>
                <a:tab pos="5202238" algn="l"/>
                <a:tab pos="6502400" algn="l"/>
                <a:tab pos="7802563" algn="l"/>
                <a:tab pos="9102725" algn="l"/>
                <a:tab pos="10402888" algn="l"/>
                <a:tab pos="11704638" algn="l"/>
                <a:tab pos="13004800" algn="l"/>
                <a:tab pos="14304963" algn="l"/>
              </a:tabLst>
              <a:defRPr sz="1200">
                <a:solidFill>
                  <a:schemeClr val="tx1"/>
                </a:solidFill>
                <a:latin typeface="Gill Sans" charset="0"/>
              </a:defRPr>
            </a:lvl9pPr>
          </a:lstStyle>
          <a:p>
            <a:pPr algn="ctr">
              <a:spcBef>
                <a:spcPts val="2496"/>
              </a:spcBef>
              <a:buSzPct val="100000"/>
              <a:defRPr/>
            </a:pPr>
            <a:r>
              <a:rPr lang="en-US" sz="4000" b="1" dirty="0" smtClean="0">
                <a:solidFill>
                  <a:srgbClr val="000000"/>
                </a:solidFill>
                <a:effectLst>
                  <a:outerShdw blurRad="38100" dist="38100" dir="2700000" algn="tl">
                    <a:srgbClr val="C0C0C0"/>
                  </a:outerShdw>
                </a:effectLst>
                <a:latin typeface="Times New Roman" pitchFamily="18" charset="0"/>
                <a:sym typeface="Gill Sans" charset="0"/>
              </a:rPr>
              <a:t>Etc</a:t>
            </a:r>
            <a:r>
              <a:rPr lang="en-US" sz="4000" dirty="0" smtClean="0">
                <a:solidFill>
                  <a:srgbClr val="000000"/>
                </a:solidFill>
                <a:effectLst>
                  <a:outerShdw blurRad="38100" dist="38100" dir="2700000" algn="tl">
                    <a:srgbClr val="C0C0C0"/>
                  </a:outerShdw>
                </a:effectLst>
                <a:latin typeface="Times New Roman" pitchFamily="18" charset="0"/>
                <a:sym typeface="Gill Sans" charset="0"/>
              </a:rPr>
              <a:t>.</a:t>
            </a:r>
          </a:p>
        </p:txBody>
      </p:sp>
    </p:spTree>
  </p:cSld>
  <p:clrMapOvr>
    <a:masterClrMapping/>
  </p:clrMapOvr>
  <p:transition spd="med" advClick="0" advTm="2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hart 4"/>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893763" y="168275"/>
            <a:ext cx="7358062" cy="1011238"/>
          </a:xfrm>
        </p:spPr>
        <p:txBody>
          <a:bodyPr/>
          <a:lstStyle/>
          <a:p>
            <a:pPr algn="ctr">
              <a:defRPr/>
            </a:pPr>
            <a:r>
              <a:rPr sz="3600" smtClean="0">
                <a:solidFill>
                  <a:srgbClr val="820C17"/>
                </a:solidFill>
              </a:rPr>
              <a:t>Conclusion/Errors</a:t>
            </a:r>
            <a:endParaRPr sz="3600">
              <a:solidFill>
                <a:srgbClr val="820C17"/>
              </a:solidFill>
            </a:endParaRPr>
          </a:p>
        </p:txBody>
      </p:sp>
      <p:sp>
        <p:nvSpPr>
          <p:cNvPr id="4" name="Content Placeholder 3"/>
          <p:cNvSpPr>
            <a:spLocks noGrp="1"/>
          </p:cNvSpPr>
          <p:nvPr>
            <p:ph idx="1"/>
          </p:nvPr>
        </p:nvSpPr>
        <p:spPr>
          <a:xfrm>
            <a:off x="392906" y="1143000"/>
            <a:ext cx="8411766" cy="3120854"/>
          </a:xfrm>
        </p:spPr>
        <p:txBody>
          <a:bodyPr/>
          <a:lstStyle/>
          <a:p>
            <a:pPr marL="674167" indent="-522368">
              <a:buSzPct val="90000"/>
              <a:buFont typeface="+mj-lt"/>
              <a:buAutoNum type="arabicPeriod"/>
              <a:defRPr/>
            </a:pPr>
            <a:r>
              <a:rPr lang="en-US" sz="3800" dirty="0" smtClean="0"/>
              <a:t>LD50 with </a:t>
            </a:r>
            <a:r>
              <a:rPr lang="en-US" sz="3800" dirty="0" err="1" smtClean="0"/>
              <a:t>NaCl</a:t>
            </a:r>
            <a:r>
              <a:rPr lang="en-US" sz="3800" dirty="0" smtClean="0"/>
              <a:t> in baggies is about 1.25 to 1.30 %</a:t>
            </a:r>
          </a:p>
          <a:p>
            <a:pPr marL="674167" indent="-522368">
              <a:buSzPct val="90000"/>
              <a:buFont typeface="+mj-lt"/>
              <a:buAutoNum type="arabicPeriod"/>
              <a:defRPr/>
            </a:pPr>
            <a:r>
              <a:rPr lang="en-US" sz="3800" dirty="0" smtClean="0"/>
              <a:t>Some beans may have died at low concentrations due mold growing on seeds, bugs or just bad seeds</a:t>
            </a:r>
          </a:p>
          <a:p>
            <a:pPr marL="674167" indent="-522368">
              <a:buSzPct val="90000"/>
              <a:buFont typeface="+mj-lt"/>
              <a:buAutoNum type="arabicPeriod"/>
              <a:defRPr/>
            </a:pPr>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5" name="Rectangle 3"/>
          <p:cNvSpPr>
            <a:spLocks noGrp="1" noChangeArrowheads="1"/>
          </p:cNvSpPr>
          <p:nvPr>
            <p:ph type="body" idx="1"/>
          </p:nvPr>
        </p:nvSpPr>
        <p:spPr>
          <a:xfrm>
            <a:off x="348258" y="1535906"/>
            <a:ext cx="8518922" cy="3350148"/>
          </a:xfrm>
        </p:spPr>
        <p:txBody>
          <a:bodyPr anchor="t"/>
          <a:lstStyle/>
          <a:p>
            <a:pPr marL="194214" indent="-42415" algn="ctr" eaLnBrk="1" hangingPunct="1">
              <a:buSzPct val="75000"/>
              <a:buNone/>
              <a:defRPr/>
            </a:pP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Serial Dilutions - LD50 Salt on </a:t>
            </a:r>
            <a:r>
              <a:rPr lang="en-US" sz="28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Beans</a:t>
            </a:r>
          </a:p>
          <a:p>
            <a:pPr marL="482186" lvl="1" indent="-207608" algn="ctr" eaLnBrk="1" hangingPunct="1">
              <a:buSzPct val="75000"/>
              <a:buNone/>
              <a:defRPr/>
            </a:pPr>
            <a:endParaRPr lang="en-US" sz="3500" b="1" dirty="0" smtClean="0">
              <a:effectLst>
                <a:outerShdw blurRad="38100" dist="38100" dir="2700000" algn="tl">
                  <a:srgbClr val="C0C0C0"/>
                </a:outerShdw>
              </a:effectLst>
              <a:latin typeface="Times New Roman" pitchFamily="18" charset="0"/>
              <a:sym typeface="Times New Roman" pitchFamily="18" charset="0"/>
            </a:endParaRPr>
          </a:p>
          <a:p>
            <a:pPr marL="482186" lvl="1" indent="-207608" algn="ctr" eaLnBrk="1" hangingPunct="1">
              <a:buSzPct val="75000"/>
              <a:buNone/>
              <a:defRPr/>
            </a:pPr>
            <a:endParaRPr lang="en-US" sz="3500" b="1" dirty="0" smtClean="0">
              <a:effectLst>
                <a:outerShdw blurRad="38100" dist="38100" dir="2700000" algn="tl">
                  <a:srgbClr val="C0C0C0"/>
                </a:outerShdw>
              </a:effectLst>
              <a:latin typeface="Times New Roman" pitchFamily="18" charset="0"/>
              <a:sym typeface="Times New Roman" pitchFamily="18" charset="0"/>
            </a:endParaRPr>
          </a:p>
          <a:p>
            <a:pPr marL="482186" lvl="1" indent="-207608" algn="ctr" eaLnBrk="1" hangingPunct="1">
              <a:buSzPct val="75000"/>
              <a:buNone/>
              <a:defRPr/>
            </a:pPr>
            <a:endParaRPr lang="en-US" sz="3500" b="1" dirty="0" smtClean="0">
              <a:effectLst>
                <a:outerShdw blurRad="38100" dist="38100" dir="2700000" algn="tl">
                  <a:srgbClr val="C0C0C0"/>
                </a:outerShdw>
              </a:effectLst>
              <a:latin typeface="Times New Roman" pitchFamily="18" charset="0"/>
              <a:sym typeface="Times New Roman" pitchFamily="18" charset="0"/>
            </a:endParaRPr>
          </a:p>
          <a:p>
            <a:pPr marL="482186" lvl="1" indent="-207608" algn="ctr" eaLnBrk="1" hangingPunct="1">
              <a:buSzPct val="75000"/>
              <a:buNone/>
              <a:defRPr/>
            </a:pP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Ammonium Sulfate on </a:t>
            </a:r>
            <a:r>
              <a:rPr lang="en-US" sz="35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Beans</a:t>
            </a:r>
          </a:p>
          <a:p>
            <a:pPr marL="482186" lvl="1" indent="-207608" eaLnBrk="1" hangingPunct="1">
              <a:buSzPct val="75000"/>
              <a:buFont typeface="Times New Roman" pitchFamily="18" charset="0"/>
              <a:buChar char="•"/>
              <a:defRPr/>
            </a:pPr>
            <a:endPar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p:txBody>
      </p:sp>
      <p:sp>
        <p:nvSpPr>
          <p:cNvPr id="83971" name="Rectangle 4"/>
          <p:cNvSpPr>
            <a:spLocks/>
          </p:cNvSpPr>
          <p:nvPr/>
        </p:nvSpPr>
        <p:spPr bwMode="auto">
          <a:xfrm>
            <a:off x="4459288" y="6510338"/>
            <a:ext cx="223837" cy="20002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sym typeface="Times New Roman" pitchFamily="18" charset="0"/>
              </a:rPr>
              <a:t>39</a:t>
            </a:r>
          </a:p>
        </p:txBody>
      </p:sp>
      <p:grpSp>
        <p:nvGrpSpPr>
          <p:cNvPr id="2" name="Group 9"/>
          <p:cNvGrpSpPr>
            <a:grpSpLocks/>
          </p:cNvGrpSpPr>
          <p:nvPr/>
        </p:nvGrpSpPr>
        <p:grpSpPr bwMode="auto">
          <a:xfrm>
            <a:off x="2695575" y="2211388"/>
            <a:ext cx="3482975" cy="1343025"/>
            <a:chOff x="2415" y="2925"/>
            <a:chExt cx="3120" cy="1203"/>
          </a:xfrm>
        </p:grpSpPr>
        <p:sp>
          <p:nvSpPr>
            <p:cNvPr id="82950" name="AutoShape 5"/>
            <p:cNvSpPr>
              <a:spLocks/>
            </p:cNvSpPr>
            <p:nvPr/>
          </p:nvSpPr>
          <p:spPr bwMode="auto">
            <a:xfrm>
              <a:off x="3520" y="2925"/>
              <a:ext cx="816" cy="1203"/>
            </a:xfrm>
            <a:prstGeom prst="downArrow">
              <a:avLst>
                <a:gd name="adj1" fmla="val 50000"/>
                <a:gd name="adj2" fmla="val 27941"/>
              </a:avLst>
            </a:prstGeom>
            <a:solidFill>
              <a:schemeClr val="tx1">
                <a:lumMod val="65000"/>
              </a:schemeClr>
            </a:solidFill>
            <a:ln w="25400">
              <a:solidFill>
                <a:srgbClr val="000000"/>
              </a:solidFill>
              <a:miter lim="800000"/>
              <a:headEnd/>
              <a:tailEnd/>
            </a:ln>
          </p:spPr>
          <p:txBody>
            <a:bodyPr wrap="none" anchor="ctr"/>
            <a:lstStyle/>
            <a:p>
              <a:pPr algn="ctr">
                <a:defRPr/>
              </a:pPr>
              <a:endParaRPr lang="en-US"/>
            </a:p>
          </p:txBody>
        </p:sp>
        <p:sp>
          <p:nvSpPr>
            <p:cNvPr id="6" name="TextBox 5"/>
            <p:cNvSpPr txBox="1"/>
            <p:nvPr/>
          </p:nvSpPr>
          <p:spPr>
            <a:xfrm>
              <a:off x="2415" y="3017"/>
              <a:ext cx="3120" cy="799"/>
            </a:xfrm>
            <a:prstGeom prst="rect">
              <a:avLst/>
            </a:prstGeom>
            <a:noFill/>
          </p:spPr>
          <p:txBody>
            <a:bodyPr>
              <a:spAutoFit/>
            </a:bodyPr>
            <a:lstStyle/>
            <a:p>
              <a:pPr>
                <a:defRPr/>
              </a:pPr>
              <a:endParaRPr lang="en-US" dirty="0">
                <a:latin typeface="Gill Sans" charset="0"/>
                <a:sym typeface="Gill Sans" charset="0"/>
              </a:endParaRPr>
            </a:p>
            <a:p>
              <a:pPr algn="ctr">
                <a:defRPr/>
              </a:pPr>
              <a:r>
                <a:rPr lang="en-US" sz="34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New Question</a:t>
              </a: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6915">
                                            <p:txEl>
                                              <p:pRg st="4" end="4"/>
                                            </p:txEl>
                                          </p:spTgt>
                                        </p:tgtEl>
                                        <p:attrNameLst>
                                          <p:attrName>style.visibility</p:attrName>
                                        </p:attrNameLst>
                                      </p:cBhvr>
                                      <p:to>
                                        <p:strVal val="visible"/>
                                      </p:to>
                                    </p:set>
                                    <p:animEffect transition="in" filter="wipe(up)">
                                      <p:cBhvr>
                                        <p:cTn id="11" dur="500"/>
                                        <p:tgtEl>
                                          <p:spTgt spid="1669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4994" name="Picture 3" descr="C:\Users\Ewoldsen\Dropbox\mUng Beann\IMG_0193.jpg"/>
          <p:cNvPicPr>
            <a:picLocks noChangeAspect="1" noChangeArrowheads="1"/>
          </p:cNvPicPr>
          <p:nvPr/>
        </p:nvPicPr>
        <p:blipFill>
          <a:blip r:embed="rId2"/>
          <a:srcRect/>
          <a:stretch>
            <a:fillRect/>
          </a:stretch>
        </p:blipFill>
        <p:spPr bwMode="auto">
          <a:xfrm>
            <a:off x="5751513" y="4608513"/>
            <a:ext cx="3000375" cy="2249487"/>
          </a:xfrm>
          <a:prstGeom prst="rect">
            <a:avLst/>
          </a:prstGeom>
          <a:noFill/>
          <a:ln w="9525">
            <a:noFill/>
            <a:miter lim="800000"/>
            <a:headEnd/>
            <a:tailEnd/>
          </a:ln>
        </p:spPr>
      </p:pic>
      <p:pic>
        <p:nvPicPr>
          <p:cNvPr id="84995" name="Picture 4" descr="C:\Users\Ewoldsen\Dropbox\mUng Beann\IMG_0186.jpg"/>
          <p:cNvPicPr>
            <a:picLocks noChangeAspect="1" noChangeArrowheads="1"/>
          </p:cNvPicPr>
          <p:nvPr/>
        </p:nvPicPr>
        <p:blipFill>
          <a:blip r:embed="rId3"/>
          <a:srcRect/>
          <a:stretch>
            <a:fillRect/>
          </a:stretch>
        </p:blipFill>
        <p:spPr bwMode="auto">
          <a:xfrm>
            <a:off x="285750" y="0"/>
            <a:ext cx="3000375" cy="2249488"/>
          </a:xfrm>
          <a:prstGeom prst="rect">
            <a:avLst/>
          </a:prstGeom>
          <a:noFill/>
          <a:ln w="9525">
            <a:noFill/>
            <a:miter lim="800000"/>
            <a:headEnd/>
            <a:tailEnd/>
          </a:ln>
        </p:spPr>
      </p:pic>
      <p:pic>
        <p:nvPicPr>
          <p:cNvPr id="84996" name="Picture 5" descr="C:\Users\Ewoldsen\Dropbox\mUng Beann\IMG_0187.jpg"/>
          <p:cNvPicPr>
            <a:picLocks noChangeAspect="1" noChangeArrowheads="1"/>
          </p:cNvPicPr>
          <p:nvPr/>
        </p:nvPicPr>
        <p:blipFill>
          <a:blip r:embed="rId4"/>
          <a:srcRect/>
          <a:stretch>
            <a:fillRect/>
          </a:stretch>
        </p:blipFill>
        <p:spPr bwMode="auto">
          <a:xfrm>
            <a:off x="5106988" y="2303463"/>
            <a:ext cx="3000375" cy="2251075"/>
          </a:xfrm>
          <a:prstGeom prst="rect">
            <a:avLst/>
          </a:prstGeom>
          <a:noFill/>
          <a:ln w="9525">
            <a:noFill/>
            <a:miter lim="800000"/>
            <a:headEnd/>
            <a:tailEnd/>
          </a:ln>
        </p:spPr>
      </p:pic>
      <p:pic>
        <p:nvPicPr>
          <p:cNvPr id="84997" name="Picture 6" descr="C:\Users\Ewoldsen\Dropbox\mUng Beann\IMG_0188.jpg"/>
          <p:cNvPicPr>
            <a:picLocks noChangeAspect="1" noChangeArrowheads="1"/>
          </p:cNvPicPr>
          <p:nvPr/>
        </p:nvPicPr>
        <p:blipFill>
          <a:blip r:embed="rId5"/>
          <a:srcRect/>
          <a:stretch>
            <a:fillRect/>
          </a:stretch>
        </p:blipFill>
        <p:spPr bwMode="auto">
          <a:xfrm>
            <a:off x="1143000" y="4608513"/>
            <a:ext cx="3000375" cy="2249487"/>
          </a:xfrm>
          <a:prstGeom prst="rect">
            <a:avLst/>
          </a:prstGeom>
          <a:noFill/>
          <a:ln w="9525">
            <a:noFill/>
            <a:miter lim="800000"/>
            <a:headEnd/>
            <a:tailEnd/>
          </a:ln>
        </p:spPr>
      </p:pic>
      <p:pic>
        <p:nvPicPr>
          <p:cNvPr id="84998" name="Picture 7" descr="C:\Users\Ewoldsen\Dropbox\mUng Beann\IMG_0191.jpg"/>
          <p:cNvPicPr>
            <a:picLocks noChangeAspect="1" noChangeArrowheads="1"/>
          </p:cNvPicPr>
          <p:nvPr/>
        </p:nvPicPr>
        <p:blipFill>
          <a:blip r:embed="rId6"/>
          <a:srcRect/>
          <a:stretch>
            <a:fillRect/>
          </a:stretch>
        </p:blipFill>
        <p:spPr bwMode="auto">
          <a:xfrm>
            <a:off x="820738" y="2303463"/>
            <a:ext cx="3000375" cy="2251075"/>
          </a:xfrm>
          <a:prstGeom prst="rect">
            <a:avLst/>
          </a:prstGeom>
          <a:noFill/>
          <a:ln w="9525">
            <a:noFill/>
            <a:miter lim="800000"/>
            <a:headEnd/>
            <a:tailEnd/>
          </a:ln>
        </p:spPr>
      </p:pic>
      <p:pic>
        <p:nvPicPr>
          <p:cNvPr id="84999" name="Picture 8" descr="C:\Users\Ewoldsen\Dropbox\mUng Beann\IMG_0192.jpg"/>
          <p:cNvPicPr>
            <a:picLocks noChangeAspect="1" noChangeArrowheads="1"/>
          </p:cNvPicPr>
          <p:nvPr/>
        </p:nvPicPr>
        <p:blipFill>
          <a:blip r:embed="rId7"/>
          <a:srcRect/>
          <a:stretch>
            <a:fillRect/>
          </a:stretch>
        </p:blipFill>
        <p:spPr bwMode="auto">
          <a:xfrm>
            <a:off x="4143375" y="0"/>
            <a:ext cx="3000375" cy="22494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6018" name="Picture 2" descr="C:\Users\Ewoldsen\Desktop\Mung Bean\IMAG0624.jpg"/>
          <p:cNvPicPr>
            <a:picLocks noChangeAspect="1" noChangeArrowheads="1"/>
          </p:cNvPicPr>
          <p:nvPr/>
        </p:nvPicPr>
        <p:blipFill>
          <a:blip r:embed="rId2"/>
          <a:srcRect/>
          <a:stretch>
            <a:fillRect/>
          </a:stretch>
        </p:blipFill>
        <p:spPr bwMode="auto">
          <a:xfrm>
            <a:off x="0" y="0"/>
            <a:ext cx="9144000" cy="5468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1" y="1"/>
          <a:ext cx="9143999" cy="68579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2906" y="1143000"/>
            <a:ext cx="8358188" cy="3120854"/>
          </a:xfrm>
        </p:spPr>
        <p:txBody>
          <a:bodyPr/>
          <a:lstStyle/>
          <a:p>
            <a:pPr marL="674167" indent="-522368">
              <a:buSzPct val="90000"/>
              <a:buFont typeface="+mj-lt"/>
              <a:buAutoNum type="arabicPeriod"/>
              <a:defRPr/>
            </a:pPr>
            <a:r>
              <a:rPr lang="en-US" sz="3800" dirty="0" smtClean="0"/>
              <a:t>LD50 with Ammonium sulfate in baggies is estimated at 2 to 3%</a:t>
            </a:r>
          </a:p>
          <a:p>
            <a:pPr marL="674167" indent="-522368">
              <a:buSzPct val="90000"/>
              <a:buFont typeface="+mj-lt"/>
              <a:buAutoNum type="arabicPeriod"/>
              <a:defRPr/>
            </a:pPr>
            <a:r>
              <a:rPr lang="en-US" sz="3800" dirty="0" smtClean="0"/>
              <a:t>Some beans may have died at low concentrations due mold growing on seeds, bugs or just bad seeds</a:t>
            </a:r>
          </a:p>
          <a:p>
            <a:pPr marL="674167" indent="-522368">
              <a:buSzPct val="90000"/>
              <a:buFont typeface="+mj-lt"/>
              <a:buAutoNum type="arabicPeriod"/>
              <a:defRPr/>
            </a:pPr>
            <a:endParaRPr lang="en-US"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2226" name="Picture 4"/>
          <p:cNvPicPr>
            <a:picLocks noChangeArrowheads="1"/>
          </p:cNvPicPr>
          <p:nvPr/>
        </p:nvPicPr>
        <p:blipFill>
          <a:blip r:embed="rId3">
            <a:lum bright="78000" contrast="2000"/>
          </a:blip>
          <a:srcRect/>
          <a:stretch>
            <a:fillRect/>
          </a:stretch>
        </p:blipFill>
        <p:spPr bwMode="auto">
          <a:xfrm>
            <a:off x="0" y="0"/>
            <a:ext cx="11466513" cy="6858000"/>
          </a:xfrm>
          <a:prstGeom prst="rect">
            <a:avLst/>
          </a:prstGeom>
          <a:noFill/>
          <a:ln w="12700">
            <a:noFill/>
            <a:miter lim="800000"/>
            <a:headEnd/>
            <a:tailEnd/>
          </a:ln>
        </p:spPr>
      </p:pic>
      <p:sp>
        <p:nvSpPr>
          <p:cNvPr id="18433" name="Rectangle 1"/>
          <p:cNvSpPr>
            <a:spLocks noGrp="1" noChangeArrowheads="1"/>
          </p:cNvSpPr>
          <p:nvPr>
            <p:ph type="title"/>
          </p:nvPr>
        </p:nvSpPr>
        <p:spPr>
          <a:xfrm>
            <a:off x="1443038" y="361950"/>
            <a:ext cx="8312150" cy="917575"/>
          </a:xfrm>
        </p:spPr>
        <p:txBody>
          <a:bodyPr/>
          <a:lstStyle/>
          <a:p>
            <a:pPr eaLnBrk="1" hangingPunct="1">
              <a:defRPr/>
            </a:pPr>
            <a:r>
              <a:rPr sz="3400" b="1" smtClean="0">
                <a:solidFill>
                  <a:srgbClr val="AB0635"/>
                </a:solidFill>
                <a:cs typeface="Times New Roman" pitchFamily="18" charset="0"/>
                <a:sym typeface="Times New Roman" pitchFamily="18" charset="0"/>
              </a:rPr>
              <a:t>How do Students Feel About Labs Now?</a:t>
            </a:r>
            <a:endParaRPr sz="3400" b="1" smtClean="0">
              <a:solidFill>
                <a:srgbClr val="AB0635"/>
              </a:solidFill>
              <a:sym typeface="Times New Roman" pitchFamily="18" charset="0"/>
            </a:endParaRPr>
          </a:p>
        </p:txBody>
      </p:sp>
      <p:sp>
        <p:nvSpPr>
          <p:cNvPr id="18434" name="Rectangle 2"/>
          <p:cNvSpPr>
            <a:spLocks noGrp="1" noChangeArrowheads="1"/>
          </p:cNvSpPr>
          <p:nvPr>
            <p:ph type="body" idx="1"/>
          </p:nvPr>
        </p:nvSpPr>
        <p:spPr>
          <a:xfrm>
            <a:off x="125016" y="1250156"/>
            <a:ext cx="9858375" cy="4608441"/>
          </a:xfrm>
        </p:spPr>
        <p:txBody>
          <a:bodyPr anchor="t"/>
          <a:lstStyle/>
          <a:p>
            <a:pPr marL="151799" indent="0" algn="ctr" eaLnBrk="1" hangingPunct="1">
              <a:buSzPct val="75000"/>
              <a:buFont typeface="Arial" pitchFamily="34" charset="0"/>
              <a:buNone/>
              <a:defRPr/>
            </a:pPr>
            <a:r>
              <a:rPr lang="en-US" sz="3200" dirty="0" smtClean="0">
                <a:effectLst>
                  <a:outerShdw blurRad="38100" dist="38100" dir="2700000" algn="tl">
                    <a:srgbClr val="C0C0C0"/>
                  </a:outerShdw>
                </a:effectLst>
                <a:cs typeface="Times New Roman" pitchFamily="18" charset="0"/>
                <a:sym typeface="Times New Roman" pitchFamily="18" charset="0"/>
              </a:rPr>
              <a:t>“Why do we have to learn this material?”</a:t>
            </a:r>
            <a:endParaRPr lang="en-US" sz="3200" dirty="0" smtClean="0">
              <a:effectLst>
                <a:outerShdw blurRad="38100" dist="38100" dir="2700000" algn="tl">
                  <a:srgbClr val="C0C0C0"/>
                </a:outerShdw>
              </a:effectLst>
              <a:sym typeface="Times New Roman" pitchFamily="18" charset="0"/>
            </a:endParaRPr>
          </a:p>
          <a:p>
            <a:pPr marL="151799" indent="0" algn="ctr" eaLnBrk="1" hangingPunct="1">
              <a:spcBef>
                <a:spcPts val="1617"/>
              </a:spcBef>
              <a:spcAft>
                <a:spcPts val="1800"/>
              </a:spcAft>
              <a:buSzPct val="75000"/>
              <a:buFont typeface="Arial" pitchFamily="34" charset="0"/>
              <a:buNone/>
              <a:defRPr/>
            </a:pPr>
            <a:r>
              <a:rPr lang="en-US" sz="3200" dirty="0" smtClean="0">
                <a:effectLst>
                  <a:outerShdw blurRad="38100" dist="38100" dir="2700000" algn="tl">
                    <a:srgbClr val="C0C0C0"/>
                  </a:outerShdw>
                </a:effectLst>
                <a:cs typeface="Times New Roman" pitchFamily="18" charset="0"/>
                <a:sym typeface="Times New Roman" pitchFamily="18" charset="0"/>
              </a:rPr>
              <a:t>“This is depressing...”</a:t>
            </a:r>
            <a:endParaRPr lang="en-US" sz="3200" dirty="0" smtClean="0">
              <a:effectLst>
                <a:outerShdw blurRad="38100" dist="38100" dir="2700000" algn="tl">
                  <a:srgbClr val="C0C0C0"/>
                </a:outerShdw>
              </a:effectLst>
              <a:sym typeface="Times New Roman" pitchFamily="18" charset="0"/>
            </a:endParaRPr>
          </a:p>
          <a:p>
            <a:pPr marL="151799" indent="0" algn="ctr" eaLnBrk="1" hangingPunct="1">
              <a:spcBef>
                <a:spcPts val="1617"/>
              </a:spcBef>
              <a:spcAft>
                <a:spcPts val="1800"/>
              </a:spcAft>
              <a:buSzPct val="75000"/>
              <a:buFont typeface="Arial" pitchFamily="34" charset="0"/>
              <a:buNone/>
              <a:defRPr/>
            </a:pPr>
            <a:r>
              <a:rPr lang="en-US" sz="3200" dirty="0" smtClean="0">
                <a:effectLst>
                  <a:outerShdw blurRad="38100" dist="38100" dir="2700000" algn="tl">
                    <a:srgbClr val="C0C0C0"/>
                  </a:outerShdw>
                </a:effectLst>
                <a:cs typeface="Times New Roman" pitchFamily="18" charset="0"/>
                <a:sym typeface="Times New Roman" pitchFamily="18" charset="0"/>
              </a:rPr>
              <a:t>“What is the purpose of this lab?”</a:t>
            </a:r>
            <a:endParaRPr lang="en-US" sz="3200" dirty="0" smtClean="0">
              <a:effectLst>
                <a:outerShdw blurRad="38100" dist="38100" dir="2700000" algn="tl">
                  <a:srgbClr val="C0C0C0"/>
                </a:outerShdw>
              </a:effectLst>
              <a:sym typeface="Times New Roman" pitchFamily="18" charset="0"/>
            </a:endParaRPr>
          </a:p>
          <a:p>
            <a:pPr marL="151799" indent="0" algn="ctr" eaLnBrk="1" hangingPunct="1">
              <a:spcBef>
                <a:spcPts val="1617"/>
              </a:spcBef>
              <a:spcAft>
                <a:spcPts val="1800"/>
              </a:spcAft>
              <a:buSzPct val="75000"/>
              <a:buFont typeface="Arial" pitchFamily="34" charset="0"/>
              <a:buNone/>
              <a:defRPr/>
            </a:pPr>
            <a:r>
              <a:rPr lang="en-US" sz="3200" dirty="0" smtClean="0">
                <a:effectLst>
                  <a:outerShdw blurRad="38100" dist="38100" dir="2700000" algn="tl">
                    <a:srgbClr val="C0C0C0"/>
                  </a:outerShdw>
                </a:effectLst>
                <a:cs typeface="Times New Roman" pitchFamily="18" charset="0"/>
                <a:sym typeface="Times New Roman" pitchFamily="18" charset="0"/>
              </a:rPr>
              <a:t>“How do I write the procedure?”</a:t>
            </a:r>
            <a:endParaRPr lang="en-US" sz="3200" dirty="0" smtClean="0">
              <a:effectLst>
                <a:outerShdw blurRad="38100" dist="38100" dir="2700000" algn="tl">
                  <a:srgbClr val="C0C0C0"/>
                </a:outerShdw>
              </a:effectLst>
              <a:sym typeface="Times New Roman" pitchFamily="18" charset="0"/>
            </a:endParaRPr>
          </a:p>
          <a:p>
            <a:pPr marL="151799" indent="0" algn="ctr" eaLnBrk="1" hangingPunct="1">
              <a:spcBef>
                <a:spcPts val="1617"/>
              </a:spcBef>
              <a:spcAft>
                <a:spcPts val="1800"/>
              </a:spcAft>
              <a:buSzPct val="75000"/>
              <a:buFont typeface="Arial" pitchFamily="34" charset="0"/>
              <a:buNone/>
              <a:defRPr/>
            </a:pPr>
            <a:r>
              <a:rPr lang="en-US" sz="3200" dirty="0" smtClean="0">
                <a:effectLst>
                  <a:outerShdw blurRad="38100" dist="38100" dir="2700000" algn="tl">
                    <a:srgbClr val="C0C0C0"/>
                  </a:outerShdw>
                </a:effectLst>
                <a:cs typeface="Times New Roman" pitchFamily="18" charset="0"/>
                <a:sym typeface="Times New Roman" pitchFamily="18" charset="0"/>
              </a:rPr>
              <a:t>“Are my results correct?”</a:t>
            </a:r>
            <a:endParaRPr lang="en-US" sz="3200" dirty="0" smtClean="0">
              <a:effectLst>
                <a:outerShdw blurRad="38100" dist="38100" dir="2700000" algn="tl">
                  <a:srgbClr val="C0C0C0"/>
                </a:outerShdw>
              </a:effectLst>
              <a:sym typeface="Times New Roman" pitchFamily="18" charset="0"/>
            </a:endParaRPr>
          </a:p>
          <a:p>
            <a:pPr marL="151799" indent="0" algn="ctr" eaLnBrk="1" hangingPunct="1">
              <a:spcBef>
                <a:spcPts val="1617"/>
              </a:spcBef>
              <a:spcAft>
                <a:spcPts val="1800"/>
              </a:spcAft>
              <a:buSzPct val="75000"/>
              <a:buFont typeface="Arial" pitchFamily="34" charset="0"/>
              <a:buNone/>
              <a:defRPr/>
            </a:pPr>
            <a:r>
              <a:rPr lang="en-US" sz="3200" dirty="0" smtClean="0">
                <a:effectLst>
                  <a:outerShdw blurRad="38100" dist="38100" dir="2700000" algn="tl">
                    <a:srgbClr val="C0C0C0"/>
                  </a:outerShdw>
                </a:effectLst>
                <a:cs typeface="Times New Roman" pitchFamily="18" charset="0"/>
                <a:sym typeface="Times New Roman" pitchFamily="18" charset="0"/>
              </a:rPr>
              <a:t>“Do I need to...”</a:t>
            </a:r>
            <a:endParaRPr lang="en-US" sz="3200" dirty="0" smtClean="0">
              <a:effectLst>
                <a:outerShdw blurRad="38100" dist="38100" dir="2700000" algn="tl">
                  <a:srgbClr val="C0C0C0"/>
                </a:outerShdw>
              </a:effectLst>
              <a:sym typeface="Times New Roman" pitchFamily="18" charset="0"/>
            </a:endParaRPr>
          </a:p>
        </p:txBody>
      </p:sp>
      <p:sp>
        <p:nvSpPr>
          <p:cNvPr id="18435" name="Rectangle 3"/>
          <p:cNvSpPr>
            <a:spLocks/>
          </p:cNvSpPr>
          <p:nvPr/>
        </p:nvSpPr>
        <p:spPr bwMode="auto">
          <a:xfrm>
            <a:off x="4500563" y="6510338"/>
            <a:ext cx="141287" cy="200025"/>
          </a:xfrm>
          <a:prstGeom prst="rect">
            <a:avLst/>
          </a:prstGeom>
          <a:noFill/>
          <a:ln>
            <a:noFill/>
          </a:ln>
          <a:extLst>
            <a:ext uri="{909E8E84-426E-40DD-AFC4-6F175D3DCCD1}"/>
            <a:ext uri="{91240B29-F687-4F45-9708-019B960494DF}"/>
          </a:extLst>
        </p:spPr>
        <p:txBody>
          <a:bodyPr wrap="none" lIns="0" tIns="0" rIns="28573" bIns="0">
            <a:spAutoFit/>
          </a:bodyPr>
          <a:lstStyle/>
          <a:p>
            <a:pPr marL="27905" algn="ctr">
              <a:defRPr/>
            </a:pPr>
            <a:r>
              <a:rPr lang="en-US" sz="1300" dirty="0">
                <a:effectLst>
                  <a:outerShdw blurRad="38100" dist="38100" dir="2700000" algn="tl">
                    <a:srgbClr val="C0C0C0"/>
                  </a:outerShdw>
                </a:effectLst>
                <a:latin typeface="Times New Roman" pitchFamily="18" charset="0"/>
                <a:cs typeface="Times New Roman" pitchFamily="18" charset="0"/>
                <a:sym typeface="Times New Roman" pitchFamily="18" charset="0"/>
              </a:rPr>
              <a:t>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3" name="Rectangle 3"/>
          <p:cNvSpPr>
            <a:spLocks noGrp="1" noChangeArrowheads="1"/>
          </p:cNvSpPr>
          <p:nvPr>
            <p:ph type="body" idx="1"/>
          </p:nvPr>
        </p:nvSpPr>
        <p:spPr>
          <a:xfrm>
            <a:off x="348258" y="1269242"/>
            <a:ext cx="8518922" cy="3468642"/>
          </a:xfrm>
        </p:spPr>
        <p:txBody>
          <a:bodyPr anchor="t"/>
          <a:lstStyle/>
          <a:p>
            <a:pPr marL="194214" indent="-42415" algn="ctr" eaLnBrk="1" hangingPunct="1">
              <a:buSzPct val="75000"/>
              <a:buNone/>
              <a:defRPr/>
            </a:pP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Serial Dilutions - LD50 Salt on </a:t>
            </a:r>
            <a:r>
              <a:rPr lang="en-US" sz="28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Beans in bags</a:t>
            </a:r>
          </a:p>
          <a:p>
            <a:pPr marL="194214" indent="-42415" algn="ctr" eaLnBrk="1" hangingPunct="1">
              <a:buSzPct val="75000"/>
              <a:buNone/>
              <a:defRPr/>
            </a:pP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Ammonium Sulfate on </a:t>
            </a:r>
            <a:r>
              <a:rPr lang="en-US" sz="28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Beans in bags</a:t>
            </a:r>
          </a:p>
          <a:p>
            <a:pPr marL="194214" indent="-42415" algn="ctr" eaLnBrk="1" hangingPunct="1">
              <a:buSzPct val="7500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None/>
              <a:defRPr/>
            </a:pP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Ammonium Sulfate on </a:t>
            </a:r>
            <a:r>
              <a:rPr lang="en-US" sz="35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 </a:t>
            </a:r>
          </a:p>
          <a:p>
            <a:pPr marL="194214" indent="-42415" algn="ctr" eaLnBrk="1" hangingPunct="1">
              <a:buSzPct val="75000"/>
              <a:buNone/>
              <a:defRPr/>
            </a:pP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plant growth in SOIL</a:t>
            </a:r>
          </a:p>
        </p:txBody>
      </p:sp>
      <p:sp>
        <p:nvSpPr>
          <p:cNvPr id="89091" name="Rectangle 4"/>
          <p:cNvSpPr>
            <a:spLocks/>
          </p:cNvSpPr>
          <p:nvPr/>
        </p:nvSpPr>
        <p:spPr bwMode="auto">
          <a:xfrm>
            <a:off x="4459638" y="6510338"/>
            <a:ext cx="223136" cy="20005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sym typeface="Times New Roman" pitchFamily="18" charset="0"/>
              </a:rPr>
              <a:t>39</a:t>
            </a:r>
          </a:p>
        </p:txBody>
      </p:sp>
      <p:grpSp>
        <p:nvGrpSpPr>
          <p:cNvPr id="2" name="Group 8"/>
          <p:cNvGrpSpPr>
            <a:grpSpLocks/>
          </p:cNvGrpSpPr>
          <p:nvPr/>
        </p:nvGrpSpPr>
        <p:grpSpPr bwMode="auto">
          <a:xfrm>
            <a:off x="2709863" y="2209800"/>
            <a:ext cx="3481387" cy="1017588"/>
            <a:chOff x="2415" y="2640"/>
            <a:chExt cx="3120" cy="912"/>
          </a:xfrm>
        </p:grpSpPr>
        <p:sp>
          <p:nvSpPr>
            <p:cNvPr id="83974" name="AutoShape 5"/>
            <p:cNvSpPr>
              <a:spLocks/>
            </p:cNvSpPr>
            <p:nvPr/>
          </p:nvSpPr>
          <p:spPr bwMode="auto">
            <a:xfrm>
              <a:off x="3616" y="2640"/>
              <a:ext cx="817" cy="912"/>
            </a:xfrm>
            <a:prstGeom prst="downArrow">
              <a:avLst>
                <a:gd name="adj1" fmla="val 50000"/>
                <a:gd name="adj2" fmla="val 27941"/>
              </a:avLst>
            </a:prstGeom>
            <a:solidFill>
              <a:schemeClr val="tx1">
                <a:lumMod val="65000"/>
              </a:schemeClr>
            </a:solidFill>
            <a:ln w="25400">
              <a:solidFill>
                <a:srgbClr val="000000"/>
              </a:solidFill>
              <a:miter lim="800000"/>
              <a:headEnd/>
              <a:tailEnd/>
            </a:ln>
          </p:spPr>
          <p:txBody>
            <a:bodyPr wrap="none" anchor="ctr"/>
            <a:lstStyle/>
            <a:p>
              <a:pPr algn="ctr">
                <a:defRPr/>
              </a:pPr>
              <a:endParaRPr lang="en-US"/>
            </a:p>
          </p:txBody>
        </p:sp>
        <p:sp>
          <p:nvSpPr>
            <p:cNvPr id="6" name="TextBox 5"/>
            <p:cNvSpPr txBox="1"/>
            <p:nvPr/>
          </p:nvSpPr>
          <p:spPr>
            <a:xfrm>
              <a:off x="2415" y="2640"/>
              <a:ext cx="3120" cy="800"/>
            </a:xfrm>
            <a:prstGeom prst="rect">
              <a:avLst/>
            </a:prstGeom>
            <a:noFill/>
          </p:spPr>
          <p:txBody>
            <a:bodyPr>
              <a:spAutoFit/>
            </a:bodyPr>
            <a:lstStyle/>
            <a:p>
              <a:pPr algn="ctr">
                <a:defRPr/>
              </a:pPr>
              <a:endParaRPr lang="en-US" dirty="0">
                <a:latin typeface="Gill Sans" charset="0"/>
                <a:sym typeface="Gill Sans" charset="0"/>
              </a:endParaRPr>
            </a:p>
            <a:p>
              <a:pPr algn="ctr">
                <a:defRPr/>
              </a:pPr>
              <a:r>
                <a:rPr lang="en-US" sz="34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New Question</a:t>
              </a: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8963">
                                            <p:txEl>
                                              <p:pRg st="5" end="5"/>
                                            </p:txEl>
                                          </p:spTgt>
                                        </p:tgtEl>
                                        <p:attrNameLst>
                                          <p:attrName>style.visibility</p:attrName>
                                        </p:attrNameLst>
                                      </p:cBhvr>
                                      <p:to>
                                        <p:strVal val="visible"/>
                                      </p:to>
                                    </p:set>
                                    <p:animEffect transition="in" filter="wipe(up)">
                                      <p:cBhvr>
                                        <p:cTn id="11" dur="500"/>
                                        <p:tgtEl>
                                          <p:spTgt spid="168963">
                                            <p:txEl>
                                              <p:pRg st="5" end="5"/>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8963">
                                            <p:txEl>
                                              <p:pRg st="6" end="6"/>
                                            </p:txEl>
                                          </p:spTgt>
                                        </p:tgtEl>
                                        <p:attrNameLst>
                                          <p:attrName>style.visibility</p:attrName>
                                        </p:attrNameLst>
                                      </p:cBhvr>
                                      <p:to>
                                        <p:strVal val="visible"/>
                                      </p:to>
                                    </p:set>
                                    <p:animEffect transition="in" filter="wipe(up)">
                                      <p:cBhvr>
                                        <p:cTn id="15" dur="500"/>
                                        <p:tgtEl>
                                          <p:spTgt spid="1689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0114" name="Picture 2" descr="C:\Users\Ewoldsen\Desktop\Mung Bean\IMAG0639 - Copy.jpg"/>
          <p:cNvPicPr>
            <a:picLocks noChangeAspect="1" noChangeArrowheads="1"/>
          </p:cNvPicPr>
          <p:nvPr/>
        </p:nvPicPr>
        <p:blipFill>
          <a:blip r:embed="rId3"/>
          <a:srcRect l="12737"/>
          <a:stretch>
            <a:fillRect/>
          </a:stretch>
        </p:blipFill>
        <p:spPr bwMode="auto">
          <a:xfrm>
            <a:off x="0" y="2465388"/>
            <a:ext cx="2814638" cy="1928812"/>
          </a:xfrm>
          <a:prstGeom prst="rect">
            <a:avLst/>
          </a:prstGeom>
          <a:noFill/>
          <a:ln w="9525">
            <a:noFill/>
            <a:miter lim="800000"/>
            <a:headEnd/>
            <a:tailEnd/>
          </a:ln>
        </p:spPr>
      </p:pic>
      <p:pic>
        <p:nvPicPr>
          <p:cNvPr id="90115" name="Picture 3" descr="C:\Users\Ewoldsen\Desktop\Mung Bean\IMAG0642.jpg"/>
          <p:cNvPicPr>
            <a:picLocks noChangeAspect="1" noChangeArrowheads="1"/>
          </p:cNvPicPr>
          <p:nvPr/>
        </p:nvPicPr>
        <p:blipFill>
          <a:blip r:embed="rId4"/>
          <a:srcRect/>
          <a:stretch>
            <a:fillRect/>
          </a:stretch>
        </p:blipFill>
        <p:spPr bwMode="auto">
          <a:xfrm>
            <a:off x="2803525" y="2465388"/>
            <a:ext cx="3225800" cy="1928812"/>
          </a:xfrm>
          <a:prstGeom prst="rect">
            <a:avLst/>
          </a:prstGeom>
          <a:noFill/>
          <a:ln w="9525">
            <a:noFill/>
            <a:miter lim="800000"/>
            <a:headEnd/>
            <a:tailEnd/>
          </a:ln>
        </p:spPr>
      </p:pic>
      <p:pic>
        <p:nvPicPr>
          <p:cNvPr id="90116" name="Picture 4" descr="C:\Users\Ewoldsen\Desktop\Mung Bean\IMAG0644.jpg"/>
          <p:cNvPicPr>
            <a:picLocks noChangeAspect="1" noChangeArrowheads="1"/>
          </p:cNvPicPr>
          <p:nvPr/>
        </p:nvPicPr>
        <p:blipFill>
          <a:blip r:embed="rId5"/>
          <a:srcRect/>
          <a:stretch>
            <a:fillRect/>
          </a:stretch>
        </p:blipFill>
        <p:spPr bwMode="auto">
          <a:xfrm>
            <a:off x="187325" y="4602163"/>
            <a:ext cx="3225800" cy="1928812"/>
          </a:xfrm>
          <a:prstGeom prst="rect">
            <a:avLst/>
          </a:prstGeom>
          <a:noFill/>
          <a:ln w="9525">
            <a:noFill/>
            <a:miter lim="800000"/>
            <a:headEnd/>
            <a:tailEnd/>
          </a:ln>
        </p:spPr>
      </p:pic>
      <p:pic>
        <p:nvPicPr>
          <p:cNvPr id="90117" name="Picture 6" descr="C:\Users\Ewoldsen\Desktop\Mung Bean\IMAG0647.jpg"/>
          <p:cNvPicPr>
            <a:picLocks noChangeAspect="1" noChangeArrowheads="1"/>
          </p:cNvPicPr>
          <p:nvPr/>
        </p:nvPicPr>
        <p:blipFill>
          <a:blip r:embed="rId6"/>
          <a:srcRect/>
          <a:stretch>
            <a:fillRect/>
          </a:stretch>
        </p:blipFill>
        <p:spPr bwMode="auto">
          <a:xfrm>
            <a:off x="5526088" y="300038"/>
            <a:ext cx="3224212" cy="1928812"/>
          </a:xfrm>
          <a:prstGeom prst="rect">
            <a:avLst/>
          </a:prstGeom>
          <a:noFill/>
          <a:ln w="9525">
            <a:noFill/>
            <a:miter lim="800000"/>
            <a:headEnd/>
            <a:tailEnd/>
          </a:ln>
        </p:spPr>
      </p:pic>
      <p:pic>
        <p:nvPicPr>
          <p:cNvPr id="90118" name="Picture 7" descr="C:\Users\Ewoldsen\Desktop\Mung Bean\IMAG0648.jpg"/>
          <p:cNvPicPr>
            <a:picLocks noChangeAspect="1" noChangeArrowheads="1"/>
          </p:cNvPicPr>
          <p:nvPr/>
        </p:nvPicPr>
        <p:blipFill>
          <a:blip r:embed="rId7"/>
          <a:srcRect r="3096"/>
          <a:stretch>
            <a:fillRect/>
          </a:stretch>
        </p:blipFill>
        <p:spPr bwMode="auto">
          <a:xfrm>
            <a:off x="6018213" y="2465388"/>
            <a:ext cx="3125787" cy="1928812"/>
          </a:xfrm>
          <a:prstGeom prst="rect">
            <a:avLst/>
          </a:prstGeom>
          <a:noFill/>
          <a:ln w="9525">
            <a:noFill/>
            <a:miter lim="800000"/>
            <a:headEnd/>
            <a:tailEnd/>
          </a:ln>
        </p:spPr>
      </p:pic>
      <p:pic>
        <p:nvPicPr>
          <p:cNvPr id="90119" name="Picture 8" descr="C:\Users\Ewoldsen\Desktop\Mung Bean\IMAG0652.jpg"/>
          <p:cNvPicPr>
            <a:picLocks noChangeAspect="1" noChangeArrowheads="1"/>
          </p:cNvPicPr>
          <p:nvPr/>
        </p:nvPicPr>
        <p:blipFill>
          <a:blip r:embed="rId8"/>
          <a:srcRect/>
          <a:stretch>
            <a:fillRect/>
          </a:stretch>
        </p:blipFill>
        <p:spPr bwMode="auto">
          <a:xfrm>
            <a:off x="4054475" y="4641850"/>
            <a:ext cx="3224213" cy="1928813"/>
          </a:xfrm>
          <a:prstGeom prst="rect">
            <a:avLst/>
          </a:prstGeom>
          <a:noFill/>
          <a:ln w="9525">
            <a:noFill/>
            <a:miter lim="800000"/>
            <a:headEnd/>
            <a:tailEnd/>
          </a:ln>
        </p:spPr>
      </p:pic>
      <p:pic>
        <p:nvPicPr>
          <p:cNvPr id="90120" name="Picture 9" descr="C:\Users\Ewoldsen\Desktop\Mung Bean\IMAG0646.jpg"/>
          <p:cNvPicPr>
            <a:picLocks noChangeAspect="1" noChangeArrowheads="1"/>
          </p:cNvPicPr>
          <p:nvPr/>
        </p:nvPicPr>
        <p:blipFill>
          <a:blip r:embed="rId9"/>
          <a:srcRect/>
          <a:stretch>
            <a:fillRect/>
          </a:stretch>
        </p:blipFill>
        <p:spPr bwMode="auto">
          <a:xfrm>
            <a:off x="1563688" y="273050"/>
            <a:ext cx="3225800" cy="1928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p:cNvGraphicFramePr>
            <a:graphicFrameLocks noGrp="1"/>
          </p:cNvGraphicFramePr>
          <p:nvPr/>
        </p:nvGraphicFramePr>
        <p:xfrm>
          <a:off x="1" y="1"/>
          <a:ext cx="9143999" cy="68579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893763" y="409575"/>
            <a:ext cx="7358062" cy="769938"/>
          </a:xfrm>
        </p:spPr>
        <p:txBody>
          <a:bodyPr/>
          <a:lstStyle/>
          <a:p>
            <a:pPr algn="ctr">
              <a:defRPr/>
            </a:pPr>
            <a:r>
              <a:rPr sz="3200" smtClean="0">
                <a:solidFill>
                  <a:srgbClr val="820C17"/>
                </a:solidFill>
              </a:rPr>
              <a:t>Conclusion/Errors</a:t>
            </a:r>
            <a:endParaRPr sz="3200">
              <a:solidFill>
                <a:srgbClr val="820C17"/>
              </a:solidFill>
            </a:endParaRPr>
          </a:p>
        </p:txBody>
      </p:sp>
      <p:sp>
        <p:nvSpPr>
          <p:cNvPr id="4" name="Content Placeholder 3"/>
          <p:cNvSpPr>
            <a:spLocks noGrp="1"/>
          </p:cNvSpPr>
          <p:nvPr>
            <p:ph idx="1"/>
          </p:nvPr>
        </p:nvSpPr>
        <p:spPr>
          <a:xfrm>
            <a:off x="446485" y="1143000"/>
            <a:ext cx="8304609" cy="4173450"/>
          </a:xfrm>
        </p:spPr>
        <p:txBody>
          <a:bodyPr/>
          <a:lstStyle/>
          <a:p>
            <a:pPr marL="674167" indent="-522368">
              <a:buSzPct val="90000"/>
              <a:buFont typeface="+mj-lt"/>
              <a:buAutoNum type="arabicPeriod"/>
              <a:defRPr/>
            </a:pPr>
            <a:r>
              <a:rPr lang="en-US" sz="3800" dirty="0" smtClean="0"/>
              <a:t>LD50 with A.S. in soil is about 1.4 to 5.0% - unsure because it starts at 20%</a:t>
            </a:r>
          </a:p>
          <a:p>
            <a:pPr marL="674167" indent="-522368">
              <a:buSzPct val="90000"/>
              <a:buFont typeface="+mj-lt"/>
              <a:buAutoNum type="arabicPeriod"/>
              <a:defRPr/>
            </a:pPr>
            <a:r>
              <a:rPr lang="en-US" sz="3800" dirty="0" smtClean="0"/>
              <a:t>Some beans may have been planted to deep, too much compaction of soil, not enough water</a:t>
            </a:r>
          </a:p>
          <a:p>
            <a:pPr marL="674167" indent="-522368">
              <a:buSzPct val="90000"/>
              <a:buFont typeface="+mj-lt"/>
              <a:buAutoNum type="arabicPeriod"/>
              <a:defRPr/>
            </a:pPr>
            <a:endParaRPr lang="en-US" dirty="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descr="IMAG0698.jpg"/>
          <p:cNvPicPr>
            <a:picLocks noChangeAspect="1"/>
          </p:cNvPicPr>
          <p:nvPr/>
        </p:nvPicPr>
        <p:blipFill>
          <a:blip r:embed="rId2"/>
          <a:stretch>
            <a:fillRect/>
          </a:stretch>
        </p:blipFill>
        <p:spPr>
          <a:xfrm>
            <a:off x="231775" y="268288"/>
            <a:ext cx="5195888" cy="310673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93187" name="Picture 5" descr="IMAG0697.jpg"/>
          <p:cNvPicPr>
            <a:picLocks noChangeAspect="1"/>
          </p:cNvPicPr>
          <p:nvPr/>
        </p:nvPicPr>
        <p:blipFill>
          <a:blip r:embed="rId3"/>
          <a:srcRect/>
          <a:stretch>
            <a:fillRect/>
          </a:stretch>
        </p:blipFill>
        <p:spPr bwMode="auto">
          <a:xfrm>
            <a:off x="3551238" y="3375025"/>
            <a:ext cx="5307012" cy="3173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893763" y="355600"/>
            <a:ext cx="7358062" cy="823913"/>
          </a:xfrm>
        </p:spPr>
        <p:txBody>
          <a:bodyPr/>
          <a:lstStyle/>
          <a:p>
            <a:pPr algn="ctr">
              <a:defRPr/>
            </a:pPr>
            <a:r>
              <a:rPr sz="3400" smtClean="0">
                <a:solidFill>
                  <a:srgbClr val="820C17"/>
                </a:solidFill>
              </a:rPr>
              <a:t>Conclusion/Errors</a:t>
            </a:r>
            <a:endParaRPr sz="3400">
              <a:solidFill>
                <a:srgbClr val="820C17"/>
              </a:solidFill>
            </a:endParaRPr>
          </a:p>
        </p:txBody>
      </p:sp>
      <p:sp>
        <p:nvSpPr>
          <p:cNvPr id="4" name="Content Placeholder 3"/>
          <p:cNvSpPr>
            <a:spLocks noGrp="1"/>
          </p:cNvSpPr>
          <p:nvPr>
            <p:ph idx="1"/>
          </p:nvPr>
        </p:nvSpPr>
        <p:spPr>
          <a:xfrm>
            <a:off x="446485" y="1143000"/>
            <a:ext cx="8304609" cy="4552015"/>
          </a:xfrm>
        </p:spPr>
        <p:txBody>
          <a:bodyPr/>
          <a:lstStyle/>
          <a:p>
            <a:pPr marL="674167" indent="-522368">
              <a:buSzPct val="90000"/>
              <a:buFont typeface="+mj-lt"/>
              <a:buAutoNum type="arabicPeriod"/>
              <a:defRPr/>
            </a:pPr>
            <a:r>
              <a:rPr lang="en-US" sz="3400" dirty="0" smtClean="0"/>
              <a:t>Ammonium sulfate helps the beans grow at a concentration of about 0.28%</a:t>
            </a:r>
          </a:p>
          <a:p>
            <a:pPr marL="674167" indent="-522368">
              <a:buSzPct val="90000"/>
              <a:buFont typeface="+mj-lt"/>
              <a:buAutoNum type="arabicPeriod"/>
              <a:defRPr/>
            </a:pPr>
            <a:r>
              <a:rPr lang="en-US" sz="3400" dirty="0" smtClean="0"/>
              <a:t>Right above that concentration, the amount of A.S. keeps the seeds from germinating.  </a:t>
            </a:r>
          </a:p>
          <a:p>
            <a:pPr marL="674167" indent="-522368">
              <a:buSzPct val="90000"/>
              <a:buFont typeface="+mj-lt"/>
              <a:buAutoNum type="arabicPeriod"/>
              <a:defRPr/>
            </a:pPr>
            <a:r>
              <a:rPr lang="en-US" sz="3400" dirty="0" smtClean="0"/>
              <a:t>Important for farmers to know so do not add to much fertilizer</a:t>
            </a:r>
          </a:p>
          <a:p>
            <a:pPr marL="674167" indent="-522368">
              <a:buSzPct val="90000"/>
              <a:buFont typeface="+mj-lt"/>
              <a:buAutoNum type="arabicPeriod"/>
              <a:defRPr/>
            </a:pPr>
            <a:r>
              <a:rPr lang="en-US" sz="3400" dirty="0" smtClean="0"/>
              <a:t>Next time try the test with poorer soil</a:t>
            </a:r>
            <a:endParaRPr lang="en-US" sz="3400"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1" y="1"/>
          <a:ext cx="9143999" cy="68579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5" name="Rectangle 3"/>
          <p:cNvSpPr>
            <a:spLocks noGrp="1" noChangeArrowheads="1"/>
          </p:cNvSpPr>
          <p:nvPr>
            <p:ph type="body" idx="1"/>
          </p:nvPr>
        </p:nvSpPr>
        <p:spPr>
          <a:xfrm>
            <a:off x="348258" y="1132763"/>
            <a:ext cx="8518922" cy="4544705"/>
          </a:xfrm>
        </p:spPr>
        <p:txBody>
          <a:bodyPr anchor="t"/>
          <a:lstStyle/>
          <a:p>
            <a:pPr marL="194214" indent="-42415" algn="ctr" eaLnBrk="1" hangingPunct="1">
              <a:buSzPct val="75000"/>
              <a:buNone/>
              <a:defRPr/>
            </a:pP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Serial Dilutions - LD50 Salt on </a:t>
            </a:r>
            <a:r>
              <a:rPr lang="en-US" sz="28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Beans in bags</a:t>
            </a:r>
          </a:p>
          <a:p>
            <a:pPr marL="194214" indent="-42415" algn="ctr" eaLnBrk="1" hangingPunct="1">
              <a:buSzPct val="75000"/>
              <a:buNone/>
              <a:defRPr/>
            </a:pP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Ammonium Sulfate on </a:t>
            </a:r>
            <a:r>
              <a:rPr lang="en-US" sz="28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Beans in bags</a:t>
            </a:r>
          </a:p>
          <a:p>
            <a:pPr marL="194214" indent="-42415" algn="ctr" eaLnBrk="1" hangingPunct="1">
              <a:buSzPct val="75000"/>
              <a:buNone/>
              <a:defRPr/>
            </a:pP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Ammonium Sulfate on </a:t>
            </a:r>
            <a:r>
              <a:rPr lang="en-US" sz="28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Beans plant growth</a:t>
            </a:r>
          </a:p>
          <a:p>
            <a:pPr marL="194214" indent="-42415" algn="ctr" eaLnBrk="1" hangingPunct="1">
              <a:buSzPct val="7500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None/>
              <a:defRPr/>
            </a:pP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Ammonium Sulfate with Algae</a:t>
            </a:r>
          </a:p>
        </p:txBody>
      </p:sp>
      <p:sp>
        <p:nvSpPr>
          <p:cNvPr id="97283" name="Rectangle 4"/>
          <p:cNvSpPr>
            <a:spLocks/>
          </p:cNvSpPr>
          <p:nvPr/>
        </p:nvSpPr>
        <p:spPr bwMode="auto">
          <a:xfrm>
            <a:off x="4459288" y="6510338"/>
            <a:ext cx="223837" cy="20002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sym typeface="Times New Roman" pitchFamily="18" charset="0"/>
              </a:rPr>
              <a:t>39</a:t>
            </a:r>
          </a:p>
        </p:txBody>
      </p:sp>
      <p:grpSp>
        <p:nvGrpSpPr>
          <p:cNvPr id="2" name="Group 8"/>
          <p:cNvGrpSpPr>
            <a:grpSpLocks/>
          </p:cNvGrpSpPr>
          <p:nvPr/>
        </p:nvGrpSpPr>
        <p:grpSpPr bwMode="auto">
          <a:xfrm>
            <a:off x="2681288" y="2740025"/>
            <a:ext cx="3482975" cy="1035050"/>
            <a:chOff x="2415" y="3200"/>
            <a:chExt cx="3120" cy="928"/>
          </a:xfrm>
        </p:grpSpPr>
        <p:sp>
          <p:nvSpPr>
            <p:cNvPr id="86022" name="AutoShape 5"/>
            <p:cNvSpPr>
              <a:spLocks/>
            </p:cNvSpPr>
            <p:nvPr/>
          </p:nvSpPr>
          <p:spPr bwMode="auto">
            <a:xfrm>
              <a:off x="3520" y="3216"/>
              <a:ext cx="816" cy="912"/>
            </a:xfrm>
            <a:prstGeom prst="downArrow">
              <a:avLst>
                <a:gd name="adj1" fmla="val 50000"/>
                <a:gd name="adj2" fmla="val 27941"/>
              </a:avLst>
            </a:prstGeom>
            <a:solidFill>
              <a:schemeClr val="tx1">
                <a:lumMod val="65000"/>
              </a:schemeClr>
            </a:solidFill>
            <a:ln w="25400">
              <a:solidFill>
                <a:srgbClr val="000000"/>
              </a:solidFill>
              <a:miter lim="800000"/>
              <a:headEnd/>
              <a:tailEnd/>
            </a:ln>
          </p:spPr>
          <p:txBody>
            <a:bodyPr wrap="none" anchor="ctr"/>
            <a:lstStyle/>
            <a:p>
              <a:pPr algn="ctr">
                <a:defRPr/>
              </a:pPr>
              <a:endParaRPr lang="en-US"/>
            </a:p>
          </p:txBody>
        </p:sp>
        <p:sp>
          <p:nvSpPr>
            <p:cNvPr id="6" name="TextBox 5"/>
            <p:cNvSpPr txBox="1"/>
            <p:nvPr/>
          </p:nvSpPr>
          <p:spPr>
            <a:xfrm>
              <a:off x="2415" y="3200"/>
              <a:ext cx="3120" cy="800"/>
            </a:xfrm>
            <a:prstGeom prst="rect">
              <a:avLst/>
            </a:prstGeom>
            <a:noFill/>
          </p:spPr>
          <p:txBody>
            <a:bodyPr>
              <a:spAutoFit/>
            </a:bodyPr>
            <a:lstStyle/>
            <a:p>
              <a:pPr>
                <a:defRPr/>
              </a:pPr>
              <a:endParaRPr lang="en-US" dirty="0">
                <a:latin typeface="Gill Sans" charset="0"/>
                <a:sym typeface="Gill Sans" charset="0"/>
              </a:endParaRPr>
            </a:p>
            <a:p>
              <a:pPr algn="ctr">
                <a:defRPr/>
              </a:pPr>
              <a:r>
                <a:rPr lang="en-US" sz="34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New Question</a:t>
              </a: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9075">
                                            <p:txEl>
                                              <p:pRg st="6" end="6"/>
                                            </p:txEl>
                                          </p:spTgt>
                                        </p:tgtEl>
                                        <p:attrNameLst>
                                          <p:attrName>style.visibility</p:attrName>
                                        </p:attrNameLst>
                                      </p:cBhvr>
                                      <p:to>
                                        <p:strVal val="visible"/>
                                      </p:to>
                                    </p:set>
                                    <p:animEffect transition="in" filter="wipe(up)">
                                      <p:cBhvr>
                                        <p:cTn id="11" dur="500"/>
                                        <p:tgtEl>
                                          <p:spTgt spid="259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6" name="Picture 2" descr="http://textbookofbacteriology.net/themicrobialworld/sensitivity.jpg"/>
          <p:cNvPicPr>
            <a:picLocks noChangeAspect="1" noChangeArrowheads="1"/>
          </p:cNvPicPr>
          <p:nvPr/>
        </p:nvPicPr>
        <p:blipFill>
          <a:blip r:embed="rId2"/>
          <a:srcRect/>
          <a:stretch>
            <a:fillRect/>
          </a:stretch>
        </p:blipFill>
        <p:spPr bwMode="auto">
          <a:xfrm>
            <a:off x="5238750" y="4232275"/>
            <a:ext cx="3905250" cy="2625725"/>
          </a:xfrm>
          <a:prstGeom prst="rect">
            <a:avLst/>
          </a:prstGeom>
          <a:noFill/>
          <a:ln w="9525">
            <a:noFill/>
            <a:miter lim="800000"/>
            <a:headEnd/>
            <a:tailEnd/>
          </a:ln>
        </p:spPr>
      </p:pic>
      <p:sp>
        <p:nvSpPr>
          <p:cNvPr id="3" name="TextBox 2"/>
          <p:cNvSpPr txBox="1"/>
          <p:nvPr/>
        </p:nvSpPr>
        <p:spPr>
          <a:xfrm>
            <a:off x="1365250" y="219075"/>
            <a:ext cx="7042150" cy="1046163"/>
          </a:xfrm>
          <a:prstGeom prst="rect">
            <a:avLst/>
          </a:prstGeom>
          <a:noFill/>
        </p:spPr>
        <p:txBody>
          <a:bodyPr lIns="0" tIns="0" rIns="0" bIns="0">
            <a:spAutoFit/>
          </a:bodyPr>
          <a:lstStyle/>
          <a:p>
            <a:pPr algn="ctr">
              <a:defRPr/>
            </a:pPr>
            <a:r>
              <a:rPr lang="en-US" sz="3400" dirty="0">
                <a:solidFill>
                  <a:srgbClr val="FF0000"/>
                </a:solidFill>
                <a:latin typeface="+mn-lt"/>
              </a:rPr>
              <a:t>Taking Traditional Labs and Making them Inquiry-Based </a:t>
            </a:r>
          </a:p>
        </p:txBody>
      </p:sp>
      <p:sp>
        <p:nvSpPr>
          <p:cNvPr id="5" name="Content Placeholder 4"/>
          <p:cNvSpPr>
            <a:spLocks noGrp="1"/>
          </p:cNvSpPr>
          <p:nvPr>
            <p:ph idx="1"/>
          </p:nvPr>
        </p:nvSpPr>
        <p:spPr>
          <a:xfrm>
            <a:off x="445353" y="1439032"/>
            <a:ext cx="7680325" cy="2680734"/>
          </a:xfrm>
        </p:spPr>
        <p:txBody>
          <a:bodyPr/>
          <a:lstStyle/>
          <a:p>
            <a:pPr>
              <a:defRPr/>
            </a:pPr>
            <a:r>
              <a:rPr lang="en-US" sz="2600" dirty="0" smtClean="0">
                <a:solidFill>
                  <a:srgbClr val="FFFF00"/>
                </a:solidFill>
              </a:rPr>
              <a:t>Almost any “traditional” lab can be modified to focus on student-centered inquiry</a:t>
            </a:r>
          </a:p>
          <a:p>
            <a:pPr>
              <a:defRPr/>
            </a:pPr>
            <a:r>
              <a:rPr lang="en-US" sz="2600" dirty="0" smtClean="0">
                <a:solidFill>
                  <a:srgbClr val="FFFF00"/>
                </a:solidFill>
              </a:rPr>
              <a:t>There is a spectrum of guidance given to students depending on the lab structure – </a:t>
            </a:r>
            <a:r>
              <a:rPr lang="en-US" sz="2600" i="1" dirty="0" smtClean="0">
                <a:solidFill>
                  <a:srgbClr val="FFFF00"/>
                </a:solidFill>
              </a:rPr>
              <a:t>See MAPSI</a:t>
            </a:r>
          </a:p>
          <a:p>
            <a:pPr>
              <a:defRPr/>
            </a:pPr>
            <a:r>
              <a:rPr lang="en-US" sz="2600" dirty="0" smtClean="0">
                <a:solidFill>
                  <a:srgbClr val="FFFF00"/>
                </a:solidFill>
              </a:rPr>
              <a:t>See handout on revised lab for toxicology of “traditional” cleaners</a:t>
            </a:r>
            <a:endParaRPr lang="en-US" sz="2600" dirty="0">
              <a:solidFill>
                <a:srgbClr val="FFFF00"/>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3250" name="Rectangle 1"/>
          <p:cNvSpPr>
            <a:spLocks/>
          </p:cNvSpPr>
          <p:nvPr/>
        </p:nvSpPr>
        <p:spPr bwMode="auto">
          <a:xfrm>
            <a:off x="4495800" y="6510338"/>
            <a:ext cx="150813" cy="200025"/>
          </a:xfrm>
          <a:prstGeom prst="rect">
            <a:avLst/>
          </a:prstGeom>
          <a:noFill/>
          <a:ln w="12700">
            <a:noFill/>
            <a:miter lim="800000"/>
            <a:headEnd/>
            <a:tailEnd/>
          </a:ln>
        </p:spPr>
        <p:txBody>
          <a:bodyPr wrap="none" lIns="0" tIns="0" rIns="28573" bIns="0">
            <a:spAutoFit/>
          </a:bodyPr>
          <a:lstStyle/>
          <a:p>
            <a:pPr marL="26988" algn="ctr"/>
            <a:r>
              <a:rPr lang="en-US" sz="1300"/>
              <a:t>8</a:t>
            </a:r>
          </a:p>
        </p:txBody>
      </p:sp>
      <p:pic>
        <p:nvPicPr>
          <p:cNvPr id="10243" name="Picture 2"/>
          <p:cNvPicPr>
            <a:picLocks noChangeArrowheads="1"/>
          </p:cNvPicPr>
          <p:nvPr/>
        </p:nvPicPr>
        <p:blipFill>
          <a:blip r:embed="rId3"/>
          <a:srcRect/>
          <a:stretch>
            <a:fillRect/>
          </a:stretch>
        </p:blipFill>
        <p:spPr bwMode="auto">
          <a:xfrm>
            <a:off x="0" y="1409700"/>
            <a:ext cx="9134475" cy="4029075"/>
          </a:xfrm>
          <a:prstGeom prst="rect">
            <a:avLst/>
          </a:prstGeom>
          <a:noFill/>
          <a:ln w="12700">
            <a:noFill/>
            <a:miter lim="800000"/>
            <a:headEnd/>
            <a:tailEnd/>
          </a:ln>
        </p:spPr>
      </p:pic>
      <p:pic>
        <p:nvPicPr>
          <p:cNvPr id="24579" name="Picture 3"/>
          <p:cNvPicPr>
            <a:picLocks noChangeArrowheads="1"/>
          </p:cNvPicPr>
          <p:nvPr/>
        </p:nvPicPr>
        <p:blipFill>
          <a:blip r:embed="rId4"/>
          <a:srcRect/>
          <a:stretch>
            <a:fillRect/>
          </a:stretch>
        </p:blipFill>
        <p:spPr bwMode="auto">
          <a:xfrm>
            <a:off x="6110288" y="2374900"/>
            <a:ext cx="792162" cy="812800"/>
          </a:xfrm>
          <a:prstGeom prst="rect">
            <a:avLst/>
          </a:prstGeom>
          <a:noFill/>
          <a:ln w="12700">
            <a:noFill/>
            <a:miter lim="800000"/>
            <a:headEnd/>
            <a:tailEnd/>
          </a:ln>
        </p:spPr>
      </p:pic>
      <p:sp>
        <p:nvSpPr>
          <p:cNvPr id="2" name="Title 1"/>
          <p:cNvSpPr>
            <a:spLocks noGrp="1"/>
          </p:cNvSpPr>
          <p:nvPr>
            <p:ph type="title"/>
          </p:nvPr>
        </p:nvSpPr>
        <p:spPr>
          <a:xfrm>
            <a:off x="0" y="307975"/>
            <a:ext cx="9144000" cy="1128713"/>
          </a:xfrm>
        </p:spPr>
        <p:txBody>
          <a:bodyPr/>
          <a:lstStyle/>
          <a:p>
            <a:pPr algn="ctr" eaLnBrk="1" hangingPunct="1">
              <a:defRPr/>
            </a:pPr>
            <a:r>
              <a:rPr sz="3600" b="1" dirty="0" smtClean="0">
                <a:solidFill>
                  <a:srgbClr val="FF0000"/>
                </a:solidFill>
                <a:cs typeface="Aharoni" pitchFamily="2" charset="-79"/>
                <a:sym typeface="Gill Sans" charset="0"/>
              </a:rPr>
              <a:t>Paradigm Shift for Students </a:t>
            </a:r>
            <a:br>
              <a:rPr sz="3600" b="1" dirty="0" smtClean="0">
                <a:solidFill>
                  <a:srgbClr val="FF0000"/>
                </a:solidFill>
                <a:cs typeface="Aharoni" pitchFamily="2" charset="-79"/>
                <a:sym typeface="Gill Sans" charset="0"/>
              </a:rPr>
            </a:br>
            <a:r>
              <a:rPr sz="3600" b="1" dirty="0" smtClean="0">
                <a:solidFill>
                  <a:srgbClr val="FF0000"/>
                </a:solidFill>
                <a:cs typeface="Aharoni" pitchFamily="2" charset="-79"/>
                <a:sym typeface="Gill Sans" charset="0"/>
              </a:rPr>
              <a:t>(and Teachers)</a:t>
            </a: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4579"/>
                                        </p:tgtEl>
                                        <p:attrNameLst>
                                          <p:attrName>style.visibility</p:attrName>
                                        </p:attrNameLst>
                                      </p:cBhvr>
                                      <p:to>
                                        <p:strVal val="visible"/>
                                      </p:to>
                                    </p:set>
                                    <p:anim calcmode="lin" valueType="num">
                                      <p:cBhvr additive="base">
                                        <p:cTn id="11" dur="500" fill="hold"/>
                                        <p:tgtEl>
                                          <p:spTgt spid="24579"/>
                                        </p:tgtEl>
                                        <p:attrNameLst>
                                          <p:attrName>ppt_x</p:attrName>
                                        </p:attrNameLst>
                                      </p:cBhvr>
                                      <p:tavLst>
                                        <p:tav tm="0">
                                          <p:val>
                                            <p:strVal val="0-#ppt_w/2"/>
                                          </p:val>
                                        </p:tav>
                                        <p:tav tm="100000">
                                          <p:val>
                                            <p:strVal val="#ppt_x"/>
                                          </p:val>
                                        </p:tav>
                                      </p:tavLst>
                                    </p:anim>
                                    <p:anim calcmode="lin" valueType="num">
                                      <p:cBhvr additive="base">
                                        <p:cTn id="12"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nodeType="clickEffect">
                                  <p:stCondLst>
                                    <p:cond delay="0"/>
                                  </p:stCondLst>
                                  <p:childTnLst>
                                    <p:anim calcmode="lin" valueType="num">
                                      <p:cBhvr additive="base">
                                        <p:cTn id="16" dur="500"/>
                                        <p:tgtEl>
                                          <p:spTgt spid="24579"/>
                                        </p:tgtEl>
                                        <p:attrNameLst>
                                          <p:attrName>ppt_x</p:attrName>
                                        </p:attrNameLst>
                                      </p:cBhvr>
                                      <p:tavLst>
                                        <p:tav tm="0">
                                          <p:val>
                                            <p:strVal val="ppt_x"/>
                                          </p:val>
                                        </p:tav>
                                        <p:tav tm="100000">
                                          <p:val>
                                            <p:strVal val="1+ppt_w/2"/>
                                          </p:val>
                                        </p:tav>
                                      </p:tavLst>
                                    </p:anim>
                                    <p:anim calcmode="lin" valueType="num">
                                      <p:cBhvr additive="base">
                                        <p:cTn id="17" dur="500"/>
                                        <p:tgtEl>
                                          <p:spTgt spid="24579"/>
                                        </p:tgtEl>
                                        <p:attrNameLst>
                                          <p:attrName>ppt_y</p:attrName>
                                        </p:attrNameLst>
                                      </p:cBhvr>
                                      <p:tavLst>
                                        <p:tav tm="0">
                                          <p:val>
                                            <p:strVal val="ppt_y"/>
                                          </p:val>
                                        </p:tav>
                                        <p:tav tm="100000">
                                          <p:val>
                                            <p:strVal val="ppt_y"/>
                                          </p:val>
                                        </p:tav>
                                      </p:tavLst>
                                    </p:anim>
                                    <p:set>
                                      <p:cBhvr>
                                        <p:cTn id="18" dur="1" fill="hold">
                                          <p:stCondLst>
                                            <p:cond delay="499"/>
                                          </p:stCondLst>
                                        </p:cTn>
                                        <p:tgtEl>
                                          <p:spTgt spid="245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sz="3200" smtClean="0">
                <a:solidFill>
                  <a:srgbClr val="820C17"/>
                </a:solidFill>
              </a:rPr>
              <a:t>The Investigation is Over…NOW WHAT?</a:t>
            </a:r>
            <a:endParaRPr sz="3200">
              <a:solidFill>
                <a:srgbClr val="820C17"/>
              </a:solidFill>
            </a:endParaRPr>
          </a:p>
        </p:txBody>
      </p:sp>
      <p:sp>
        <p:nvSpPr>
          <p:cNvPr id="4" name="Content Placeholder 3"/>
          <p:cNvSpPr>
            <a:spLocks noGrp="1"/>
          </p:cNvSpPr>
          <p:nvPr>
            <p:ph idx="1"/>
          </p:nvPr>
        </p:nvSpPr>
        <p:spPr>
          <a:xfrm>
            <a:off x="431705" y="1275260"/>
            <a:ext cx="8425691" cy="2252924"/>
          </a:xfrm>
        </p:spPr>
        <p:txBody>
          <a:bodyPr/>
          <a:lstStyle/>
          <a:p>
            <a:pPr>
              <a:defRPr/>
            </a:pPr>
            <a:r>
              <a:rPr lang="en-US" sz="2600" dirty="0" smtClean="0"/>
              <a:t>The post-lab discourse is one of THE most important aspects of the investigation….and often the most disregarded component</a:t>
            </a:r>
          </a:p>
          <a:p>
            <a:pPr>
              <a:defRPr/>
            </a:pPr>
            <a:r>
              <a:rPr lang="en-US" sz="2600" dirty="0" smtClean="0"/>
              <a:t>Students should engage in rich, didactic critique of their experimental design and analysis</a:t>
            </a:r>
          </a:p>
          <a:p>
            <a:pPr>
              <a:buFont typeface="Arial" pitchFamily="34" charset="0"/>
              <a:buNone/>
              <a:defRPr/>
            </a:pPr>
            <a:endParaRPr lang="en-US" dirty="0"/>
          </a:p>
        </p:txBody>
      </p:sp>
      <p:sp>
        <p:nvSpPr>
          <p:cNvPr id="5" name="Content Placeholder 3"/>
          <p:cNvSpPr txBox="1">
            <a:spLocks/>
          </p:cNvSpPr>
          <p:nvPr/>
        </p:nvSpPr>
        <p:spPr>
          <a:xfrm>
            <a:off x="229263" y="4252747"/>
            <a:ext cx="8425691" cy="2252924"/>
          </a:xfrm>
          <a:prstGeom prst="rect">
            <a:avLst/>
          </a:prstGeom>
        </p:spPr>
        <p:txBody>
          <a:bodyPr lIns="0" tIns="0" rIns="0" bIns="0">
            <a:spAutoFit/>
          </a:bodyPr>
          <a:lstStyle/>
          <a:p>
            <a:pPr marL="344488" indent="-344488" eaLnBrk="0" hangingPunct="0">
              <a:lnSpc>
                <a:spcPct val="90000"/>
              </a:lnSpc>
              <a:spcBef>
                <a:spcPct val="20000"/>
              </a:spcBef>
              <a:buClr>
                <a:schemeClr val="accent1"/>
              </a:buClr>
              <a:buFont typeface="Arial" pitchFamily="34" charset="0"/>
              <a:buChar char="•"/>
              <a:defRPr/>
            </a:pPr>
            <a:r>
              <a:rPr lang="en-US" sz="2600" dirty="0">
                <a:gradFill>
                  <a:gsLst>
                    <a:gs pos="0">
                      <a:schemeClr val="bg1"/>
                    </a:gs>
                    <a:gs pos="100000">
                      <a:schemeClr val="bg1"/>
                    </a:gs>
                  </a:gsLst>
                  <a:lin ang="5400000" scaled="0"/>
                </a:gradFill>
                <a:latin typeface="+mn-lt"/>
              </a:rPr>
              <a:t>This allows students to engage in the practice of scientific argumentation/critique</a:t>
            </a:r>
          </a:p>
          <a:p>
            <a:pPr marL="344488" indent="-344488" eaLnBrk="0" hangingPunct="0">
              <a:lnSpc>
                <a:spcPct val="90000"/>
              </a:lnSpc>
              <a:spcBef>
                <a:spcPct val="20000"/>
              </a:spcBef>
              <a:buClr>
                <a:schemeClr val="accent1"/>
              </a:buClr>
              <a:buFont typeface="Arial" pitchFamily="34" charset="0"/>
              <a:buChar char="•"/>
              <a:defRPr/>
            </a:pPr>
            <a:r>
              <a:rPr lang="en-US" sz="2600" dirty="0">
                <a:gradFill>
                  <a:gsLst>
                    <a:gs pos="0">
                      <a:schemeClr val="bg1"/>
                    </a:gs>
                    <a:gs pos="100000">
                      <a:schemeClr val="bg1"/>
                    </a:gs>
                  </a:gsLst>
                  <a:lin ang="5400000" scaled="0"/>
                </a:gradFill>
                <a:latin typeface="+mn-lt"/>
              </a:rPr>
              <a:t>Through this discourse, student beliefs become transparent and create authentic formative assessment opportunities for teachers</a:t>
            </a:r>
          </a:p>
          <a:p>
            <a:pPr marL="344488" indent="-344488" eaLnBrk="0" hangingPunct="0">
              <a:lnSpc>
                <a:spcPct val="90000"/>
              </a:lnSpc>
              <a:spcBef>
                <a:spcPct val="20000"/>
              </a:spcBef>
              <a:buClr>
                <a:schemeClr val="accent1"/>
              </a:buClr>
              <a:buFont typeface="Arial" pitchFamily="34" charset="0"/>
              <a:buNone/>
              <a:defRPr/>
            </a:pPr>
            <a:endParaRPr lang="en-US" sz="2200" dirty="0">
              <a:gradFill>
                <a:gsLst>
                  <a:gs pos="0">
                    <a:schemeClr val="bg1"/>
                  </a:gs>
                  <a:gs pos="100000">
                    <a:schemeClr val="bg1"/>
                  </a:gs>
                </a:gsLst>
                <a:lin ang="5400000" scaled="0"/>
              </a:gradFill>
              <a:latin typeface="+mn-lt"/>
            </a:endParaRPr>
          </a:p>
        </p:txBody>
      </p:sp>
      <p:sp>
        <p:nvSpPr>
          <p:cNvPr id="6" name="Title 2"/>
          <p:cNvSpPr txBox="1">
            <a:spLocks/>
          </p:cNvSpPr>
          <p:nvPr/>
        </p:nvSpPr>
        <p:spPr>
          <a:xfrm>
            <a:off x="512763" y="3613150"/>
            <a:ext cx="7683500" cy="617538"/>
          </a:xfrm>
          <a:prstGeom prst="rect">
            <a:avLst/>
          </a:prstGeom>
        </p:spPr>
        <p:txBody>
          <a:bodyPr lIns="0" tIns="45704" rIns="0" bIns="45704"/>
          <a:lstStyle/>
          <a:p>
            <a:pPr eaLnBrk="0" hangingPunct="0">
              <a:lnSpc>
                <a:spcPct val="90000"/>
              </a:lnSpc>
              <a:defRPr/>
            </a:pPr>
            <a:r>
              <a:rPr lang="en-US" sz="3200" spc="-150" dirty="0">
                <a:ln w="3175">
                  <a:noFill/>
                </a:ln>
                <a:solidFill>
                  <a:srgbClr val="820C17"/>
                </a:solidFill>
                <a:latin typeface="+mj-lt"/>
                <a:cs typeface="Arial" charset="0"/>
              </a:rPr>
              <a:t>WHY is this important?</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1"/>
          <p:cNvPicPr>
            <a:picLocks noChangeArrowheads="1"/>
          </p:cNvPicPr>
          <p:nvPr/>
        </p:nvPicPr>
        <p:blipFill>
          <a:blip r:embed="rId3"/>
          <a:srcRect t="6567" r="3404" b="5174"/>
          <a:stretch>
            <a:fillRect/>
          </a:stretch>
        </p:blipFill>
        <p:spPr bwMode="auto">
          <a:xfrm>
            <a:off x="0" y="804863"/>
            <a:ext cx="9144000" cy="6053137"/>
          </a:xfrm>
          <a:prstGeom prst="rect">
            <a:avLst/>
          </a:prstGeom>
          <a:noFill/>
          <a:ln w="12700">
            <a:noFill/>
            <a:miter lim="800000"/>
            <a:headEnd/>
            <a:tailEnd/>
          </a:ln>
        </p:spPr>
      </p:pic>
      <p:sp>
        <p:nvSpPr>
          <p:cNvPr id="3" name="Title 1"/>
          <p:cNvSpPr>
            <a:spLocks noGrp="1"/>
          </p:cNvSpPr>
          <p:nvPr>
            <p:ph type="title"/>
          </p:nvPr>
        </p:nvSpPr>
        <p:spPr>
          <a:xfrm>
            <a:off x="2511425" y="266700"/>
            <a:ext cx="5395913" cy="617538"/>
          </a:xfrm>
        </p:spPr>
        <p:txBody>
          <a:bodyPr/>
          <a:lstStyle/>
          <a:p>
            <a:pPr algn="ctr">
              <a:defRPr/>
            </a:pPr>
            <a:r>
              <a:rPr sz="3200" smtClean="0">
                <a:solidFill>
                  <a:srgbClr val="820C17"/>
                </a:solidFill>
              </a:rPr>
              <a:t>Resources for Student-Centered, Inquiry-Based Learning</a:t>
            </a:r>
            <a:endParaRPr sz="3200">
              <a:solidFill>
                <a:srgbClr val="820C17"/>
              </a:solidFill>
            </a:endParaRPr>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1378" name="Rectangle 1"/>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dirty="0"/>
              <a:t>41</a:t>
            </a:r>
          </a:p>
        </p:txBody>
      </p:sp>
      <p:pic>
        <p:nvPicPr>
          <p:cNvPr id="101379" name="Picture 2"/>
          <p:cNvPicPr>
            <a:picLocks noChangeArrowheads="1"/>
          </p:cNvPicPr>
          <p:nvPr/>
        </p:nvPicPr>
        <p:blipFill>
          <a:blip r:embed="rId3"/>
          <a:srcRect/>
          <a:stretch>
            <a:fillRect/>
          </a:stretch>
        </p:blipFill>
        <p:spPr bwMode="auto">
          <a:xfrm>
            <a:off x="0" y="1460309"/>
            <a:ext cx="9180513" cy="4749421"/>
          </a:xfrm>
          <a:prstGeom prst="rect">
            <a:avLst/>
          </a:prstGeom>
          <a:noFill/>
          <a:ln w="12700">
            <a:noFill/>
            <a:miter lim="800000"/>
            <a:headEnd/>
            <a:tailEnd/>
          </a:ln>
        </p:spPr>
      </p:pic>
      <p:sp>
        <p:nvSpPr>
          <p:cNvPr id="101380" name="Rectangle 3"/>
          <p:cNvSpPr>
            <a:spLocks/>
          </p:cNvSpPr>
          <p:nvPr/>
        </p:nvSpPr>
        <p:spPr bwMode="auto">
          <a:xfrm>
            <a:off x="26988" y="0"/>
            <a:ext cx="9134475" cy="1433015"/>
          </a:xfrm>
          <a:prstGeom prst="rect">
            <a:avLst/>
          </a:prstGeom>
          <a:noFill/>
          <a:ln w="12700">
            <a:noFill/>
            <a:miter lim="800000"/>
            <a:headEnd/>
            <a:tailEnd/>
          </a:ln>
        </p:spPr>
        <p:txBody>
          <a:bodyPr lIns="0" tIns="0" rIns="0" bIns="0" anchor="ctr"/>
          <a:lstStyle/>
          <a:p>
            <a:pPr algn="ctr"/>
            <a:r>
              <a:rPr lang="en-US" sz="4500" dirty="0">
                <a:solidFill>
                  <a:srgbClr val="FF0000"/>
                </a:solidFill>
                <a:latin typeface="Times New Roman Bold" pitchFamily="18" charset="0"/>
                <a:cs typeface="Times New Roman Bold" pitchFamily="18" charset="0"/>
                <a:sym typeface="Times New Roman Bold" pitchFamily="18" charset="0"/>
              </a:rPr>
              <a:t>Image-J Montage - Insolation </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02" name="Picture 6" descr="clear"/>
          <p:cNvPicPr>
            <a:picLocks noChangeAspect="1" noChangeArrowheads="1" noCrop="1"/>
          </p:cNvPicPr>
          <p:nvPr/>
        </p:nvPicPr>
        <p:blipFill>
          <a:blip r:embed="rId3"/>
          <a:srcRect/>
          <a:stretch>
            <a:fillRect/>
          </a:stretch>
        </p:blipFill>
        <p:spPr bwMode="auto">
          <a:xfrm>
            <a:off x="0" y="341195"/>
            <a:ext cx="9144000" cy="6516806"/>
          </a:xfrm>
          <a:prstGeom prst="rect">
            <a:avLst/>
          </a:prstGeom>
          <a:noFill/>
          <a:ln w="9525">
            <a:noFill/>
            <a:miter lim="800000"/>
            <a:headEnd/>
            <a:tailEnd/>
          </a:ln>
        </p:spPr>
      </p:pic>
      <p:sp>
        <p:nvSpPr>
          <p:cNvPr id="102403" name="Rectangle 1"/>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42</a:t>
            </a:r>
          </a:p>
        </p:txBody>
      </p:sp>
      <p:sp>
        <p:nvSpPr>
          <p:cNvPr id="60420" name="Rectangle 4"/>
          <p:cNvSpPr>
            <a:spLocks noGrp="1" noChangeArrowheads="1"/>
          </p:cNvSpPr>
          <p:nvPr>
            <p:ph type="title"/>
          </p:nvPr>
        </p:nvSpPr>
        <p:spPr>
          <a:xfrm>
            <a:off x="0" y="0"/>
            <a:ext cx="9126537" cy="941388"/>
          </a:xfrm>
        </p:spPr>
        <p:txBody>
          <a:bodyPr/>
          <a:lstStyle/>
          <a:p>
            <a:pPr algn="ctr" eaLnBrk="1" hangingPunct="1">
              <a:defRPr/>
            </a:pPr>
            <a:r>
              <a:rPr sz="4500" dirty="0" smtClean="0">
                <a:solidFill>
                  <a:srgbClr val="820C17"/>
                </a:solidFill>
                <a:latin typeface="Times New Roman Bold" pitchFamily="18" charset="0"/>
                <a:cs typeface="Times New Roman Bold" pitchFamily="18" charset="0"/>
                <a:sym typeface="Times New Roman Bold" pitchFamily="18" charset="0"/>
              </a:rPr>
              <a:t>Image-J Animation - El Niño</a:t>
            </a:r>
            <a:endParaRPr sz="4500" dirty="0" smtClean="0">
              <a:solidFill>
                <a:srgbClr val="820C17"/>
              </a:solidFill>
              <a:latin typeface="Times New Roman Bold" pitchFamily="18" charset="0"/>
              <a:sym typeface="Times New Roman Bold" pitchFamily="18" charset="0"/>
            </a:endParaRPr>
          </a:p>
        </p:txBody>
      </p:sp>
    </p:spTree>
  </p:cSld>
  <p:clrMapOvr>
    <a:masterClrMapping/>
  </p:clrMapOvr>
  <p:transition spd="slow">
    <p:cov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3426" name="Rectangle 1"/>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43</a:t>
            </a:r>
          </a:p>
        </p:txBody>
      </p:sp>
      <p:sp>
        <p:nvSpPr>
          <p:cNvPr id="61443" name="Rectangle 2"/>
          <p:cNvSpPr>
            <a:spLocks noGrp="1" noChangeArrowheads="1"/>
          </p:cNvSpPr>
          <p:nvPr>
            <p:ph type="title"/>
          </p:nvPr>
        </p:nvSpPr>
        <p:spPr>
          <a:xfrm>
            <a:off x="26988" y="218364"/>
            <a:ext cx="9126537" cy="955343"/>
          </a:xfrm>
        </p:spPr>
        <p:txBody>
          <a:bodyPr/>
          <a:lstStyle/>
          <a:p>
            <a:pPr algn="ctr" eaLnBrk="1" hangingPunct="1">
              <a:defRPr/>
            </a:pPr>
            <a:r>
              <a:rPr sz="4500" dirty="0" err="1" smtClean="0">
                <a:solidFill>
                  <a:srgbClr val="FFFFFF"/>
                </a:solidFill>
                <a:latin typeface="Times New Roman Bold" pitchFamily="18" charset="0"/>
                <a:cs typeface="Times New Roman Bold" pitchFamily="18" charset="0"/>
                <a:sym typeface="Times New Roman Bold" pitchFamily="18" charset="0"/>
              </a:rPr>
              <a:t>ArcMap</a:t>
            </a:r>
            <a:r>
              <a:rPr sz="4500" dirty="0" smtClean="0">
                <a:solidFill>
                  <a:srgbClr val="FFFFFF"/>
                </a:solidFill>
                <a:latin typeface="Times New Roman Bold" pitchFamily="18" charset="0"/>
                <a:cs typeface="Times New Roman Bold" pitchFamily="18" charset="0"/>
                <a:sym typeface="Times New Roman Bold" pitchFamily="18" charset="0"/>
              </a:rPr>
              <a:t> - Zebra Mussels</a:t>
            </a:r>
            <a:endParaRPr sz="4500" dirty="0" smtClean="0">
              <a:solidFill>
                <a:srgbClr val="FFFFFF"/>
              </a:solidFill>
              <a:latin typeface="Times New Roman Bold" pitchFamily="18" charset="0"/>
              <a:sym typeface="Times New Roman Bold" pitchFamily="18" charset="0"/>
            </a:endParaRPr>
          </a:p>
        </p:txBody>
      </p:sp>
      <p:pic>
        <p:nvPicPr>
          <p:cNvPr id="103428" name="Picture 3"/>
          <p:cNvPicPr>
            <a:picLocks noChangeArrowheads="1"/>
          </p:cNvPicPr>
          <p:nvPr/>
        </p:nvPicPr>
        <p:blipFill>
          <a:blip r:embed="rId3"/>
          <a:srcRect/>
          <a:stretch>
            <a:fillRect/>
          </a:stretch>
        </p:blipFill>
        <p:spPr bwMode="auto">
          <a:xfrm>
            <a:off x="26988" y="1185863"/>
            <a:ext cx="9126537" cy="5708650"/>
          </a:xfrm>
          <a:prstGeom prst="rect">
            <a:avLst/>
          </a:prstGeom>
          <a:noFill/>
          <a:ln w="12700">
            <a:noFill/>
            <a:miter lim="800000"/>
            <a:headEnd/>
            <a:tailEnd/>
          </a:ln>
        </p:spPr>
      </p:pic>
    </p:spTree>
  </p:cSld>
  <p:clrMapOvr>
    <a:masterClrMapping/>
  </p:clrMapOvr>
  <p:transition spd="slow">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a:xfrm>
            <a:off x="0" y="-9525"/>
            <a:ext cx="9134475" cy="1152525"/>
          </a:xfrm>
        </p:spPr>
        <p:txBody>
          <a:bodyPr/>
          <a:lstStyle/>
          <a:p>
            <a:pPr algn="ctr" eaLnBrk="1" hangingPunct="1">
              <a:defRPr/>
            </a:pPr>
            <a:r>
              <a:rPr sz="4200" dirty="0" err="1" smtClean="0">
                <a:effectLst>
                  <a:outerShdw blurRad="38100" dist="38100" dir="2700000" algn="tl">
                    <a:srgbClr val="000000">
                      <a:alpha val="43137"/>
                    </a:srgbClr>
                  </a:outerShdw>
                </a:effectLst>
                <a:latin typeface="Times New Roman" pitchFamily="18" charset="0"/>
                <a:cs typeface="Times New Roman" pitchFamily="18" charset="0"/>
                <a:sym typeface="Times New Roman" pitchFamily="18" charset="0"/>
              </a:rPr>
              <a:t>ArcMap</a:t>
            </a:r>
            <a:r>
              <a:rPr sz="4200" dirty="0" smtClean="0">
                <a:effectLst>
                  <a:outerShdw blurRad="38100" dist="38100" dir="2700000" algn="tl">
                    <a:srgbClr val="000000">
                      <a:alpha val="43137"/>
                    </a:srgbClr>
                  </a:outerShdw>
                </a:effectLst>
                <a:latin typeface="Times New Roman" pitchFamily="18" charset="0"/>
                <a:cs typeface="Times New Roman" pitchFamily="18" charset="0"/>
                <a:sym typeface="Times New Roman" pitchFamily="18" charset="0"/>
              </a:rPr>
              <a:t> Data Analysis Yellowstone Fires</a:t>
            </a:r>
            <a:endParaRPr sz="4200" dirty="0" smtClean="0">
              <a:effectLst>
                <a:outerShdw blurRad="38100" dist="38100" dir="2700000" algn="tl">
                  <a:srgbClr val="000000">
                    <a:alpha val="43137"/>
                  </a:srgbClr>
                </a:outerShdw>
              </a:effectLst>
              <a:latin typeface="Times New Roman" pitchFamily="18" charset="0"/>
              <a:sym typeface="Times New Roman" pitchFamily="18" charset="0"/>
            </a:endParaRPr>
          </a:p>
        </p:txBody>
      </p:sp>
      <p:sp>
        <p:nvSpPr>
          <p:cNvPr id="104451" name="Rectangle 2"/>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45</a:t>
            </a:r>
          </a:p>
        </p:txBody>
      </p:sp>
      <p:pic>
        <p:nvPicPr>
          <p:cNvPr id="104452" name="Picture 3"/>
          <p:cNvPicPr>
            <a:picLocks noChangeArrowheads="1"/>
          </p:cNvPicPr>
          <p:nvPr/>
        </p:nvPicPr>
        <p:blipFill>
          <a:blip r:embed="rId3"/>
          <a:srcRect/>
          <a:stretch>
            <a:fillRect/>
          </a:stretch>
        </p:blipFill>
        <p:spPr bwMode="auto">
          <a:xfrm>
            <a:off x="0" y="1076325"/>
            <a:ext cx="9134475" cy="5599113"/>
          </a:xfrm>
          <a:prstGeom prst="rect">
            <a:avLst/>
          </a:prstGeom>
          <a:noFill/>
          <a:ln w="12700">
            <a:noFill/>
            <a:miter lim="800000"/>
            <a:headEnd/>
            <a:tailEnd/>
          </a:ln>
        </p:spPr>
      </p:pic>
    </p:spTree>
  </p:cSld>
  <p:clrMapOvr>
    <a:masterClrMapping/>
  </p:clrMapOvr>
  <p:transition spd="slow">
    <p:cover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1"/>
          <p:cNvSpPr>
            <a:spLocks noGrp="1" noChangeArrowheads="1"/>
          </p:cNvSpPr>
          <p:nvPr>
            <p:ph type="title"/>
          </p:nvPr>
        </p:nvSpPr>
        <p:spPr>
          <a:xfrm>
            <a:off x="241300" y="150813"/>
            <a:ext cx="8759825" cy="1019175"/>
          </a:xfrm>
        </p:spPr>
        <p:txBody>
          <a:bodyPr/>
          <a:lstStyle/>
          <a:p>
            <a:pPr algn="ctr" eaLnBrk="1" hangingPunct="1">
              <a:defRPr/>
            </a:pPr>
            <a:r>
              <a:rPr sz="4400" b="1" spc="300" dirty="0" smtClean="0">
                <a:effectLst>
                  <a:outerShdw blurRad="38100" dist="38100" dir="2700000" algn="tl">
                    <a:srgbClr val="000000">
                      <a:alpha val="43137"/>
                    </a:srgbClr>
                  </a:outerShdw>
                </a:effectLst>
                <a:latin typeface="Times New Roman" pitchFamily="18" charset="0"/>
                <a:cs typeface="Times New Roman" pitchFamily="18" charset="0"/>
                <a:sym typeface="Times New Roman" pitchFamily="18" charset="0"/>
              </a:rPr>
              <a:t>AEJEE Earthquakes</a:t>
            </a:r>
            <a:endParaRPr sz="4400" b="1" spc="300" dirty="0" smtClean="0">
              <a:effectLst>
                <a:outerShdw blurRad="38100" dist="38100" dir="2700000" algn="tl">
                  <a:srgbClr val="000000">
                    <a:alpha val="43137"/>
                  </a:srgbClr>
                </a:outerShdw>
              </a:effectLst>
              <a:latin typeface="Times New Roman" pitchFamily="18" charset="0"/>
              <a:sym typeface="Times New Roman" pitchFamily="18" charset="0"/>
            </a:endParaRPr>
          </a:p>
        </p:txBody>
      </p:sp>
      <p:sp>
        <p:nvSpPr>
          <p:cNvPr id="105475" name="Rectangle 2"/>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44</a:t>
            </a:r>
          </a:p>
        </p:txBody>
      </p:sp>
      <p:pic>
        <p:nvPicPr>
          <p:cNvPr id="105476" name="Picture 3"/>
          <p:cNvPicPr>
            <a:picLocks noChangeArrowheads="1"/>
          </p:cNvPicPr>
          <p:nvPr/>
        </p:nvPicPr>
        <p:blipFill>
          <a:blip r:embed="rId3"/>
          <a:srcRect/>
          <a:stretch>
            <a:fillRect/>
          </a:stretch>
        </p:blipFill>
        <p:spPr bwMode="auto">
          <a:xfrm>
            <a:off x="0" y="1185863"/>
            <a:ext cx="9153525" cy="5695950"/>
          </a:xfrm>
          <a:prstGeom prst="rect">
            <a:avLst/>
          </a:prstGeom>
          <a:noFill/>
          <a:ln w="12700">
            <a:noFill/>
            <a:miter lim="800000"/>
            <a:headEnd/>
            <a:tailEnd/>
          </a:ln>
        </p:spPr>
      </p:pic>
    </p:spTree>
  </p:cSld>
  <p:clrMapOvr>
    <a:masterClrMapping/>
  </p:clrMapOvr>
  <p:transition spd="slow">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1"/>
          <p:cNvSpPr>
            <a:spLocks noGrp="1" noChangeArrowheads="1"/>
          </p:cNvSpPr>
          <p:nvPr>
            <p:ph type="title"/>
          </p:nvPr>
        </p:nvSpPr>
        <p:spPr>
          <a:xfrm>
            <a:off x="241300" y="179388"/>
            <a:ext cx="8759825" cy="963612"/>
          </a:xfrm>
        </p:spPr>
        <p:txBody>
          <a:bodyPr/>
          <a:lstStyle/>
          <a:p>
            <a:pPr eaLnBrk="1" hangingPunct="1">
              <a:defRPr/>
            </a:pPr>
            <a:r>
              <a:rPr smtClean="0">
                <a:latin typeface="Times New Roman" pitchFamily="18" charset="0"/>
                <a:cs typeface="Times New Roman" pitchFamily="18" charset="0"/>
                <a:sym typeface="Times New Roman" pitchFamily="18" charset="0"/>
              </a:rPr>
              <a:t>Google Earth - Turtle Travel</a:t>
            </a:r>
            <a:endParaRPr smtClean="0">
              <a:latin typeface="Times New Roman" pitchFamily="18" charset="0"/>
              <a:sym typeface="Times New Roman" pitchFamily="18" charset="0"/>
            </a:endParaRPr>
          </a:p>
        </p:txBody>
      </p:sp>
      <p:sp>
        <p:nvSpPr>
          <p:cNvPr id="106499" name="Rectangle 2"/>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46</a:t>
            </a:r>
          </a:p>
        </p:txBody>
      </p:sp>
      <p:pic>
        <p:nvPicPr>
          <p:cNvPr id="106500" name="Picture 3"/>
          <p:cNvPicPr>
            <a:picLocks noChangeArrowheads="1"/>
          </p:cNvPicPr>
          <p:nvPr/>
        </p:nvPicPr>
        <p:blipFill>
          <a:blip r:embed="rId3"/>
          <a:srcRect/>
          <a:stretch>
            <a:fillRect/>
          </a:stretch>
        </p:blipFill>
        <p:spPr bwMode="auto">
          <a:xfrm>
            <a:off x="14288" y="1803400"/>
            <a:ext cx="9112250" cy="5037138"/>
          </a:xfrm>
          <a:prstGeom prst="rect">
            <a:avLst/>
          </a:prstGeom>
          <a:noFill/>
          <a:ln w="12700">
            <a:noFill/>
            <a:miter lim="800000"/>
            <a:headEnd/>
            <a:tailEnd/>
          </a:ln>
        </p:spPr>
      </p:pic>
    </p:spTree>
  </p:cSld>
  <p:clrMapOvr>
    <a:masterClrMapping/>
  </p:clrMapOvr>
  <p:transition spd="slow">
    <p:cover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3375" y="157163"/>
            <a:ext cx="7326313" cy="666750"/>
          </a:xfrm>
        </p:spPr>
        <p:txBody>
          <a:bodyPr/>
          <a:lstStyle/>
          <a:p>
            <a:pPr algn="ctr" defTabSz="914363" eaLnBrk="1" fontAlgn="auto" hangingPunct="1">
              <a:spcAft>
                <a:spcPts val="0"/>
              </a:spcAft>
              <a:defRPr/>
            </a:pPr>
            <a:r>
              <a:rPr sz="3600" smtClean="0">
                <a:solidFill>
                  <a:srgbClr val="920E04"/>
                </a:solidFill>
              </a:rPr>
              <a:t>Resources for Inquiry-Based Learning: NASA Instructional Modules </a:t>
            </a:r>
            <a:endParaRPr sz="3600">
              <a:solidFill>
                <a:srgbClr val="920E04"/>
              </a:solidFill>
            </a:endParaRPr>
          </a:p>
        </p:txBody>
      </p:sp>
      <p:sp>
        <p:nvSpPr>
          <p:cNvPr id="4" name="Text Placeholder 3"/>
          <p:cNvSpPr>
            <a:spLocks noGrp="1"/>
          </p:cNvSpPr>
          <p:nvPr>
            <p:ph type="body" sz="quarter" idx="10"/>
          </p:nvPr>
        </p:nvSpPr>
        <p:spPr>
          <a:xfrm>
            <a:off x="206251" y="1698872"/>
            <a:ext cx="4140118" cy="4422749"/>
          </a:xfrm>
        </p:spPr>
        <p:txBody>
          <a:bodyPr/>
          <a:lstStyle/>
          <a:p>
            <a:pPr defTabSz="914363" eaLnBrk="1" fontAlgn="auto" hangingPunct="1">
              <a:spcAft>
                <a:spcPts val="1200"/>
              </a:spcAft>
              <a:defRPr/>
            </a:pPr>
            <a:r>
              <a:rPr lang="en-US" dirty="0" smtClean="0"/>
              <a:t>Providing case-studies and project-based earning opportunities for students </a:t>
            </a:r>
          </a:p>
          <a:p>
            <a:pPr defTabSz="914363" eaLnBrk="1" fontAlgn="auto" hangingPunct="1">
              <a:spcBef>
                <a:spcPts val="600"/>
              </a:spcBef>
              <a:spcAft>
                <a:spcPts val="600"/>
              </a:spcAft>
              <a:defRPr/>
            </a:pPr>
            <a:r>
              <a:rPr lang="en-US" dirty="0" smtClean="0"/>
              <a:t>Instructional modules are grounded in real-world data that teachers can use to support inquiry-based investigations</a:t>
            </a:r>
          </a:p>
          <a:p>
            <a:pPr defTabSz="914363" eaLnBrk="1" fontAlgn="auto" hangingPunct="1">
              <a:spcBef>
                <a:spcPts val="1200"/>
              </a:spcBef>
              <a:spcAft>
                <a:spcPts val="1200"/>
              </a:spcAft>
              <a:defRPr/>
            </a:pPr>
            <a:r>
              <a:rPr lang="en-US" dirty="0" smtClean="0"/>
              <a:t>Allows students to engage in authentic problem-solving activities that incorporate both math and science principles/concepts</a:t>
            </a:r>
            <a:endParaRPr lang="en-US" dirty="0"/>
          </a:p>
        </p:txBody>
      </p:sp>
      <p:pic>
        <p:nvPicPr>
          <p:cNvPr id="107524" name="Picture 2"/>
          <p:cNvPicPr>
            <a:picLocks noChangeAspect="1" noChangeArrowheads="1"/>
          </p:cNvPicPr>
          <p:nvPr/>
        </p:nvPicPr>
        <p:blipFill>
          <a:blip r:embed="rId2"/>
          <a:srcRect l="31429" t="20779" r="33505" b="19377"/>
          <a:stretch>
            <a:fillRect/>
          </a:stretch>
        </p:blipFill>
        <p:spPr bwMode="auto">
          <a:xfrm>
            <a:off x="4179888" y="1211263"/>
            <a:ext cx="4810125" cy="56467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277505" y="1532361"/>
            <a:ext cx="3498850" cy="2810000"/>
          </a:xfrm>
        </p:spPr>
        <p:txBody>
          <a:bodyPr/>
          <a:lstStyle/>
          <a:p>
            <a:pPr defTabSz="914363" eaLnBrk="1" fontAlgn="auto" hangingPunct="1">
              <a:spcAft>
                <a:spcPts val="0"/>
              </a:spcAft>
              <a:defRPr/>
            </a:pPr>
            <a:r>
              <a:rPr lang="en-US" dirty="0" smtClean="0"/>
              <a:t>Some modules are Pre-AP level and lay the foundation for future work at the AP level by engaging students in critical thinking activities and the “science practices”</a:t>
            </a:r>
          </a:p>
          <a:p>
            <a:pPr defTabSz="914363" eaLnBrk="1" fontAlgn="auto" hangingPunct="1">
              <a:spcAft>
                <a:spcPts val="0"/>
              </a:spcAft>
              <a:defRPr/>
            </a:pPr>
            <a:endParaRPr lang="en-US" dirty="0"/>
          </a:p>
        </p:txBody>
      </p:sp>
      <p:pic>
        <p:nvPicPr>
          <p:cNvPr id="108547" name="Picture 2">
            <a:hlinkClick r:id="rId2"/>
          </p:cNvPr>
          <p:cNvPicPr>
            <a:picLocks noChangeAspect="1" noChangeArrowheads="1"/>
          </p:cNvPicPr>
          <p:nvPr/>
        </p:nvPicPr>
        <p:blipFill>
          <a:blip r:embed="rId3"/>
          <a:srcRect l="26926" t="18701" r="25368" b="10934"/>
          <a:stretch>
            <a:fillRect/>
          </a:stretch>
        </p:blipFill>
        <p:spPr bwMode="auto">
          <a:xfrm>
            <a:off x="3729038" y="355600"/>
            <a:ext cx="5414962" cy="5516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48</a:t>
            </a:r>
          </a:p>
        </p:txBody>
      </p:sp>
      <p:sp>
        <p:nvSpPr>
          <p:cNvPr id="4" name="Title 3"/>
          <p:cNvSpPr>
            <a:spLocks noGrp="1"/>
          </p:cNvSpPr>
          <p:nvPr>
            <p:ph type="title"/>
          </p:nvPr>
        </p:nvSpPr>
        <p:spPr>
          <a:xfrm>
            <a:off x="1069975" y="1468438"/>
            <a:ext cx="7683500" cy="617537"/>
          </a:xfrm>
        </p:spPr>
        <p:txBody>
          <a:bodyPr/>
          <a:lstStyle/>
          <a:p>
            <a:pPr>
              <a:defRPr/>
            </a:pPr>
            <a:r>
              <a:rPr sz="7200" smtClean="0">
                <a:solidFill>
                  <a:srgbClr val="AB0635"/>
                </a:solidFill>
                <a:effectLst>
                  <a:outerShdw blurRad="38100" dist="38100" dir="2700000" algn="tl">
                    <a:srgbClr val="000000">
                      <a:alpha val="43137"/>
                    </a:srgbClr>
                  </a:outerShdw>
                </a:effectLst>
              </a:rPr>
              <a:t>How “Scientific” are AP Sciences?</a:t>
            </a:r>
            <a:endParaRPr sz="7200">
              <a:solidFill>
                <a:srgbClr val="AB0635"/>
              </a:solidFill>
              <a:effectLst>
                <a:outerShdw blurRad="38100" dist="38100" dir="2700000" algn="tl">
                  <a:srgbClr val="000000">
                    <a:alpha val="43137"/>
                  </a:srgbClr>
                </a:outerShdw>
              </a:effectLst>
            </a:endParaRPr>
          </a:p>
        </p:txBody>
      </p:sp>
    </p:spTree>
  </p:cSld>
  <p:clrMapOvr>
    <a:masterClrMapping/>
  </p:clrMapOvr>
  <p:transition spd="slow">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9570" name="Picture 3"/>
          <p:cNvPicPr>
            <a:picLocks noChangeArrowheads="1"/>
          </p:cNvPicPr>
          <p:nvPr/>
        </p:nvPicPr>
        <p:blipFill>
          <a:blip r:embed="rId3">
            <a:lum bright="60000" contrast="20000"/>
          </a:blip>
          <a:srcRect/>
          <a:stretch>
            <a:fillRect/>
          </a:stretch>
        </p:blipFill>
        <p:spPr bwMode="auto">
          <a:xfrm>
            <a:off x="-9525" y="-130175"/>
            <a:ext cx="9164638" cy="7116763"/>
          </a:xfrm>
          <a:prstGeom prst="rect">
            <a:avLst/>
          </a:prstGeom>
          <a:noFill/>
          <a:ln w="12700">
            <a:noFill/>
            <a:miter lim="800000"/>
            <a:headEnd/>
            <a:tailEnd/>
          </a:ln>
        </p:spPr>
      </p:pic>
      <p:sp>
        <p:nvSpPr>
          <p:cNvPr id="72705" name="Rectangle 1"/>
          <p:cNvSpPr>
            <a:spLocks noGrp="1" noChangeArrowheads="1"/>
          </p:cNvSpPr>
          <p:nvPr>
            <p:ph type="body" idx="1"/>
          </p:nvPr>
        </p:nvSpPr>
        <p:spPr>
          <a:xfrm>
            <a:off x="26988" y="231775"/>
            <a:ext cx="9090025" cy="5192713"/>
          </a:xfrm>
        </p:spPr>
        <p:txBody>
          <a:bodyPr anchor="t"/>
          <a:lstStyle/>
          <a:p>
            <a:pPr eaLnBrk="1" hangingPunct="1">
              <a:buFont typeface="Gill Sans" charset="0"/>
              <a:buNone/>
              <a:defRPr/>
            </a:pPr>
            <a:r>
              <a:rPr lang="en-US" sz="4200" b="1" dirty="0" smtClean="0">
                <a:solidFill>
                  <a:srgbClr val="820C17"/>
                </a:solidFill>
                <a:effectLst>
                  <a:outerShdw blurRad="38100" dist="38100" dir="2700000" algn="tl">
                    <a:srgbClr val="C0C0C0"/>
                  </a:outerShdw>
                </a:effectLst>
                <a:latin typeface="Times New Roman" pitchFamily="18" charset="0"/>
                <a:cs typeface="Times New Roman" pitchFamily="18" charset="0"/>
                <a:sym typeface="Times New Roman" pitchFamily="18" charset="0"/>
              </a:rPr>
              <a:t>“</a:t>
            </a:r>
            <a:r>
              <a:rPr lang="en-US" sz="4200" b="1" dirty="0" smtClean="0">
                <a:solidFill>
                  <a:srgbClr val="CC0000"/>
                </a:solidFill>
                <a:effectLst>
                  <a:outerShdw blurRad="38100" dist="38100" dir="2700000" algn="tl">
                    <a:srgbClr val="C0C0C0"/>
                  </a:outerShdw>
                </a:effectLst>
                <a:latin typeface="Times New Roman" pitchFamily="18" charset="0"/>
                <a:cs typeface="Times New Roman" pitchFamily="18" charset="0"/>
                <a:sym typeface="Times New Roman" pitchFamily="18" charset="0"/>
              </a:rPr>
              <a:t>Imagination is more important than knowledge. </a:t>
            </a:r>
            <a:endParaRPr lang="en-US" sz="4200" b="1" dirty="0" smtClean="0">
              <a:solidFill>
                <a:srgbClr val="CC0000"/>
              </a:solidFill>
              <a:effectLst>
                <a:outerShdw blurRad="38100" dist="38100" dir="2700000" algn="tl">
                  <a:srgbClr val="C0C0C0"/>
                </a:outerShdw>
              </a:effectLst>
              <a:latin typeface="Times New Roman" pitchFamily="18" charset="0"/>
              <a:sym typeface="Times New Roman" pitchFamily="18" charset="0"/>
            </a:endParaRPr>
          </a:p>
          <a:p>
            <a:pPr eaLnBrk="1" hangingPunct="1">
              <a:spcBef>
                <a:spcPts val="1406"/>
              </a:spcBef>
              <a:buFont typeface="Arial" pitchFamily="34" charset="0"/>
              <a:buNone/>
              <a:defRPr/>
            </a:pPr>
            <a:r>
              <a:rPr lang="en-US" sz="4200" b="1" dirty="0" smtClean="0">
                <a:solidFill>
                  <a:srgbClr val="CC0000"/>
                </a:solidFill>
                <a:effectLst>
                  <a:outerShdw blurRad="38100" dist="38100" dir="2700000" algn="tl">
                    <a:srgbClr val="C0C0C0"/>
                  </a:outerShdw>
                </a:effectLst>
                <a:latin typeface="Times New Roman" pitchFamily="18" charset="0"/>
                <a:cs typeface="Times New Roman" pitchFamily="18" charset="0"/>
                <a:sym typeface="Times New Roman" pitchFamily="18" charset="0"/>
              </a:rPr>
              <a:t>  For knowledge is limited to all we now know and understand, </a:t>
            </a:r>
            <a:endParaRPr lang="en-US" sz="4200" b="1" dirty="0" smtClean="0">
              <a:solidFill>
                <a:srgbClr val="CC0000"/>
              </a:solidFill>
              <a:effectLst>
                <a:outerShdw blurRad="38100" dist="38100" dir="2700000" algn="tl">
                  <a:srgbClr val="C0C0C0"/>
                </a:outerShdw>
              </a:effectLst>
              <a:latin typeface="Times New Roman" pitchFamily="18" charset="0"/>
              <a:sym typeface="Times New Roman" pitchFamily="18" charset="0"/>
            </a:endParaRPr>
          </a:p>
          <a:p>
            <a:pPr eaLnBrk="1" hangingPunct="1">
              <a:spcBef>
                <a:spcPts val="1406"/>
              </a:spcBef>
              <a:buFont typeface="Arial" pitchFamily="34" charset="0"/>
              <a:buNone/>
              <a:defRPr/>
            </a:pPr>
            <a:r>
              <a:rPr lang="en-US" sz="4200" b="1" dirty="0" smtClean="0">
                <a:solidFill>
                  <a:srgbClr val="CC0000"/>
                </a:solidFill>
                <a:effectLst>
                  <a:outerShdw blurRad="38100" dist="38100" dir="2700000" algn="tl">
                    <a:srgbClr val="C0C0C0"/>
                  </a:outerShdw>
                </a:effectLst>
                <a:latin typeface="Times New Roman" pitchFamily="18" charset="0"/>
                <a:cs typeface="Times New Roman" pitchFamily="18" charset="0"/>
                <a:sym typeface="Times New Roman" pitchFamily="18" charset="0"/>
              </a:rPr>
              <a:t>  while imagination embraces the entire world, </a:t>
            </a:r>
            <a:endParaRPr lang="en-US" sz="4200" b="1" dirty="0" smtClean="0">
              <a:solidFill>
                <a:srgbClr val="CC0000"/>
              </a:solidFill>
              <a:effectLst>
                <a:outerShdw blurRad="38100" dist="38100" dir="2700000" algn="tl">
                  <a:srgbClr val="C0C0C0"/>
                </a:outerShdw>
              </a:effectLst>
              <a:latin typeface="Times New Roman" pitchFamily="18" charset="0"/>
              <a:sym typeface="Times New Roman" pitchFamily="18" charset="0"/>
            </a:endParaRPr>
          </a:p>
          <a:p>
            <a:pPr eaLnBrk="1" hangingPunct="1">
              <a:spcBef>
                <a:spcPts val="1406"/>
              </a:spcBef>
              <a:buFont typeface="Arial" pitchFamily="34" charset="0"/>
              <a:buNone/>
              <a:defRPr/>
            </a:pPr>
            <a:r>
              <a:rPr lang="en-US" sz="4200" b="1" dirty="0" smtClean="0">
                <a:solidFill>
                  <a:srgbClr val="CC0000"/>
                </a:solidFill>
                <a:effectLst>
                  <a:outerShdw blurRad="38100" dist="38100" dir="2700000" algn="tl">
                    <a:srgbClr val="C0C0C0"/>
                  </a:outerShdw>
                </a:effectLst>
                <a:latin typeface="Times New Roman" pitchFamily="18" charset="0"/>
                <a:cs typeface="Times New Roman" pitchFamily="18" charset="0"/>
                <a:sym typeface="Times New Roman" pitchFamily="18" charset="0"/>
              </a:rPr>
              <a:t>   and all there ever will be to know and understand.” </a:t>
            </a:r>
            <a:endParaRPr lang="en-US" sz="4200" b="1" dirty="0" smtClean="0">
              <a:solidFill>
                <a:srgbClr val="CC0000"/>
              </a:solidFill>
              <a:effectLst>
                <a:outerShdw blurRad="38100" dist="38100" dir="2700000" algn="tl">
                  <a:srgbClr val="C0C0C0"/>
                </a:outerShdw>
              </a:effectLst>
              <a:latin typeface="Times New Roman" pitchFamily="18" charset="0"/>
              <a:sym typeface="Times New Roman" pitchFamily="18" charset="0"/>
            </a:endParaRPr>
          </a:p>
        </p:txBody>
      </p:sp>
      <p:sp>
        <p:nvSpPr>
          <p:cNvPr id="109572" name="Rectangle 2"/>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49</a:t>
            </a:r>
          </a:p>
        </p:txBody>
      </p:sp>
      <p:sp>
        <p:nvSpPr>
          <p:cNvPr id="111621" name="Rectangle 4"/>
          <p:cNvSpPr>
            <a:spLocks/>
          </p:cNvSpPr>
          <p:nvPr/>
        </p:nvSpPr>
        <p:spPr bwMode="auto">
          <a:xfrm>
            <a:off x="4629150" y="6091238"/>
            <a:ext cx="4524375" cy="801687"/>
          </a:xfrm>
          <a:prstGeom prst="rect">
            <a:avLst/>
          </a:prstGeom>
          <a:noFill/>
          <a:ln w="12700">
            <a:noFill/>
            <a:miter lim="800000"/>
            <a:headEnd/>
            <a:tailEnd/>
          </a:ln>
        </p:spPr>
        <p:txBody>
          <a:bodyPr wrap="none" lIns="0" tIns="0" rIns="0" bIns="0" anchor="ctr">
            <a:spAutoFit/>
          </a:bodyPr>
          <a:lstStyle/>
          <a:p>
            <a:pPr algn="r">
              <a:spcBef>
                <a:spcPts val="1688"/>
              </a:spcBef>
              <a:defRPr/>
            </a:pPr>
            <a:r>
              <a:rPr lang="en-US" sz="5200" dirty="0">
                <a:solidFill>
                  <a:schemeClr val="bg1">
                    <a:lumMod val="85000"/>
                    <a:lumOff val="15000"/>
                  </a:schemeClr>
                </a:solidFill>
                <a:latin typeface="Times New Roman" pitchFamily="18" charset="0"/>
                <a:cs typeface="Times New Roman" pitchFamily="18" charset="0"/>
                <a:sym typeface="Times New Roman" pitchFamily="18" charset="0"/>
              </a:rPr>
              <a:t>– Albert Einstein</a:t>
            </a: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705">
                                            <p:txEl>
                                              <p:pRg st="1" end="1"/>
                                            </p:txEl>
                                          </p:spTgt>
                                        </p:tgtEl>
                                        <p:attrNameLst>
                                          <p:attrName>style.visibility</p:attrName>
                                        </p:attrNameLst>
                                      </p:cBhvr>
                                      <p:to>
                                        <p:strVal val="visible"/>
                                      </p:to>
                                    </p:set>
                                    <p:animEffect transition="in" filter="wipe(left)">
                                      <p:cBhvr>
                                        <p:cTn id="7" dur="500"/>
                                        <p:tgtEl>
                                          <p:spTgt spid="7270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2705">
                                            <p:txEl>
                                              <p:pRg st="2" end="2"/>
                                            </p:txEl>
                                          </p:spTgt>
                                        </p:tgtEl>
                                        <p:attrNameLst>
                                          <p:attrName>style.visibility</p:attrName>
                                        </p:attrNameLst>
                                      </p:cBhvr>
                                      <p:to>
                                        <p:strVal val="visible"/>
                                      </p:to>
                                    </p:set>
                                    <p:animEffect transition="in" filter="wipe(left)">
                                      <p:cBhvr>
                                        <p:cTn id="12" dur="500"/>
                                        <p:tgtEl>
                                          <p:spTgt spid="7270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2705">
                                            <p:txEl>
                                              <p:pRg st="3" end="3"/>
                                            </p:txEl>
                                          </p:spTgt>
                                        </p:tgtEl>
                                        <p:attrNameLst>
                                          <p:attrName>style.visibility</p:attrName>
                                        </p:attrNameLst>
                                      </p:cBhvr>
                                      <p:to>
                                        <p:strVal val="visible"/>
                                      </p:to>
                                    </p:set>
                                    <p:animEffect transition="in" filter="wipe(left)">
                                      <p:cBhvr>
                                        <p:cTn id="17" dur="500"/>
                                        <p:tgtEl>
                                          <p:spTgt spid="727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5" grpId="0" build="p" bldLvl="5"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Content Placeholder 2"/>
          <p:cNvSpPr>
            <a:spLocks noGrp="1"/>
          </p:cNvSpPr>
          <p:nvPr>
            <p:ph idx="1"/>
          </p:nvPr>
        </p:nvSpPr>
        <p:spPr bwMode="auto">
          <a:xfrm>
            <a:off x="425450" y="2460625"/>
            <a:ext cx="8186738" cy="387350"/>
          </a:xfrm>
        </p:spPr>
        <p:txBody>
          <a:bodyPr numCol="1" anchor="t" anchorCtr="0" compatLnSpc="1">
            <a:prstTxWarp prst="textNoShape">
              <a:avLst/>
            </a:prstTxWarp>
          </a:bodyPr>
          <a:lstStyle/>
          <a:p>
            <a:pPr algn="ctr" eaLnBrk="1" hangingPunct="1">
              <a:buFont typeface="Arial" pitchFamily="34" charset="0"/>
              <a:buNone/>
            </a:pPr>
            <a:r>
              <a:rPr lang="en-US" sz="2800" smtClean="0">
                <a:solidFill>
                  <a:srgbClr val="820C17"/>
                </a:solidFill>
              </a:rPr>
              <a:t>Open Discussion…</a:t>
            </a:r>
            <a:endParaRPr lang="en-US" sz="2800" baseline="30000" smtClean="0">
              <a:solidFill>
                <a:srgbClr val="820C17"/>
              </a:solidFill>
            </a:endParaRPr>
          </a:p>
        </p:txBody>
      </p:sp>
      <p:sp>
        <p:nvSpPr>
          <p:cNvPr id="4" name="Rectangle 3"/>
          <p:cNvSpPr/>
          <p:nvPr/>
        </p:nvSpPr>
        <p:spPr>
          <a:xfrm>
            <a:off x="1455738" y="4916488"/>
            <a:ext cx="6405562" cy="1200150"/>
          </a:xfrm>
          <a:prstGeom prst="rect">
            <a:avLst/>
          </a:prstGeom>
        </p:spPr>
        <p:txBody>
          <a:bodyPr>
            <a:spAutoFit/>
          </a:bodyPr>
          <a:lstStyle/>
          <a:p>
            <a:pPr defTabSz="914363" fontAlgn="auto">
              <a:spcBef>
                <a:spcPts val="0"/>
              </a:spcBef>
              <a:spcAft>
                <a:spcPts val="0"/>
              </a:spcAft>
              <a:defRPr/>
            </a:pPr>
            <a:r>
              <a:rPr lang="en-US" dirty="0">
                <a:solidFill>
                  <a:schemeClr val="accent4">
                    <a:lumMod val="25000"/>
                  </a:schemeClr>
                </a:solidFill>
                <a:latin typeface="+mn-lt"/>
              </a:rPr>
              <a:t>Questions or Comments, Contact AP:</a:t>
            </a:r>
          </a:p>
          <a:p>
            <a:pPr defTabSz="914363" fontAlgn="auto">
              <a:spcBef>
                <a:spcPts val="0"/>
              </a:spcBef>
              <a:spcAft>
                <a:spcPts val="0"/>
              </a:spcAft>
              <a:defRPr/>
            </a:pPr>
            <a:r>
              <a:rPr lang="en-US" b="1" dirty="0">
                <a:solidFill>
                  <a:schemeClr val="accent4">
                    <a:lumMod val="25000"/>
                  </a:schemeClr>
                </a:solidFill>
                <a:latin typeface="+mn-lt"/>
              </a:rPr>
              <a:t>Karen Lionberger</a:t>
            </a:r>
          </a:p>
          <a:p>
            <a:pPr defTabSz="914363" fontAlgn="auto">
              <a:spcBef>
                <a:spcPts val="0"/>
              </a:spcBef>
              <a:spcAft>
                <a:spcPts val="0"/>
              </a:spcAft>
              <a:defRPr/>
            </a:pPr>
            <a:r>
              <a:rPr lang="en-US" b="1" dirty="0">
                <a:solidFill>
                  <a:schemeClr val="accent4">
                    <a:lumMod val="25000"/>
                  </a:schemeClr>
                </a:solidFill>
                <a:latin typeface="+mn-lt"/>
              </a:rPr>
              <a:t>Director, AP Environmental Science</a:t>
            </a:r>
            <a:r>
              <a:rPr lang="en-US" dirty="0">
                <a:latin typeface="+mn-lt"/>
              </a:rPr>
              <a:t>, </a:t>
            </a:r>
          </a:p>
          <a:p>
            <a:pPr defTabSz="914363" fontAlgn="auto">
              <a:spcBef>
                <a:spcPts val="0"/>
              </a:spcBef>
              <a:spcAft>
                <a:spcPts val="0"/>
              </a:spcAft>
              <a:defRPr/>
            </a:pPr>
            <a:r>
              <a:rPr lang="en-US" b="1" dirty="0">
                <a:solidFill>
                  <a:schemeClr val="accent4">
                    <a:lumMod val="75000"/>
                  </a:schemeClr>
                </a:solidFill>
                <a:latin typeface="+mn-lt"/>
              </a:rPr>
              <a:t>klionberger@collegeboard.org</a:t>
            </a:r>
          </a:p>
        </p:txBody>
      </p:sp>
      <p:sp>
        <p:nvSpPr>
          <p:cNvPr id="5" name="Rectangle 4"/>
          <p:cNvSpPr/>
          <p:nvPr/>
        </p:nvSpPr>
        <p:spPr>
          <a:xfrm>
            <a:off x="1458913" y="3567113"/>
            <a:ext cx="6405562" cy="1200150"/>
          </a:xfrm>
          <a:prstGeom prst="rect">
            <a:avLst/>
          </a:prstGeom>
        </p:spPr>
        <p:txBody>
          <a:bodyPr>
            <a:spAutoFit/>
          </a:bodyPr>
          <a:lstStyle/>
          <a:p>
            <a:pPr defTabSz="914363" fontAlgn="auto">
              <a:spcBef>
                <a:spcPts val="0"/>
              </a:spcBef>
              <a:spcAft>
                <a:spcPts val="0"/>
              </a:spcAft>
              <a:defRPr/>
            </a:pPr>
            <a:r>
              <a:rPr lang="en-US" dirty="0">
                <a:solidFill>
                  <a:schemeClr val="accent4">
                    <a:lumMod val="25000"/>
                  </a:schemeClr>
                </a:solidFill>
                <a:latin typeface="+mn-lt"/>
              </a:rPr>
              <a:t>Questions or Comments, Contact AP:</a:t>
            </a:r>
          </a:p>
          <a:p>
            <a:pPr defTabSz="914363" fontAlgn="auto">
              <a:spcBef>
                <a:spcPts val="0"/>
              </a:spcBef>
              <a:spcAft>
                <a:spcPts val="0"/>
              </a:spcAft>
              <a:defRPr/>
            </a:pPr>
            <a:r>
              <a:rPr lang="en-US" b="1" dirty="0">
                <a:solidFill>
                  <a:schemeClr val="accent4">
                    <a:lumMod val="25000"/>
                  </a:schemeClr>
                </a:solidFill>
                <a:latin typeface="+mn-lt"/>
              </a:rPr>
              <a:t>Dr. Mark Ewoldsen</a:t>
            </a:r>
          </a:p>
          <a:p>
            <a:pPr defTabSz="914363" fontAlgn="auto">
              <a:spcBef>
                <a:spcPts val="0"/>
              </a:spcBef>
              <a:spcAft>
                <a:spcPts val="0"/>
              </a:spcAft>
              <a:defRPr/>
            </a:pPr>
            <a:r>
              <a:rPr lang="en-US" b="1" dirty="0">
                <a:solidFill>
                  <a:schemeClr val="accent4">
                    <a:lumMod val="25000"/>
                  </a:schemeClr>
                </a:solidFill>
                <a:latin typeface="+mn-lt"/>
              </a:rPr>
              <a:t>College Board Advisor: AP Environmental Science </a:t>
            </a:r>
            <a:endParaRPr lang="en-US" dirty="0">
              <a:latin typeface="+mn-lt"/>
            </a:endParaRPr>
          </a:p>
          <a:p>
            <a:pPr defTabSz="914363" fontAlgn="auto">
              <a:spcBef>
                <a:spcPts val="0"/>
              </a:spcBef>
              <a:spcAft>
                <a:spcPts val="0"/>
              </a:spcAft>
              <a:defRPr/>
            </a:pPr>
            <a:r>
              <a:rPr lang="en-US" b="1" dirty="0">
                <a:solidFill>
                  <a:schemeClr val="accent4">
                    <a:lumMod val="75000"/>
                  </a:schemeClr>
                </a:solidFill>
                <a:latin typeface="+mn-lt"/>
              </a:rPr>
              <a:t>mewoldsen@lcusd.net</a:t>
            </a:r>
          </a:p>
        </p:txBody>
      </p:sp>
      <p:sp>
        <p:nvSpPr>
          <p:cNvPr id="110597" name="TextBox 5"/>
          <p:cNvSpPr txBox="1">
            <a:spLocks noChangeArrowheads="1"/>
          </p:cNvSpPr>
          <p:nvPr/>
        </p:nvSpPr>
        <p:spPr bwMode="auto">
          <a:xfrm>
            <a:off x="0" y="300038"/>
            <a:ext cx="9144000" cy="1354217"/>
          </a:xfrm>
          <a:prstGeom prst="rect">
            <a:avLst/>
          </a:prstGeom>
          <a:noFill/>
          <a:ln w="9525">
            <a:noFill/>
            <a:miter lim="800000"/>
            <a:headEnd/>
            <a:tailEnd/>
          </a:ln>
        </p:spPr>
        <p:txBody>
          <a:bodyPr wrap="square" lIns="0" tIns="0" rIns="0" bIns="0">
            <a:spAutoFit/>
          </a:bodyPr>
          <a:lstStyle/>
          <a:p>
            <a:pPr algn="ctr"/>
            <a:r>
              <a:rPr lang="en-US" sz="4400" dirty="0" smtClean="0">
                <a:solidFill>
                  <a:srgbClr val="AB0635"/>
                </a:solidFill>
              </a:rPr>
              <a:t>Where to find materials </a:t>
            </a:r>
            <a:r>
              <a:rPr lang="en-US" sz="4400" dirty="0">
                <a:solidFill>
                  <a:srgbClr val="AB0635"/>
                </a:solidFill>
              </a:rPr>
              <a:t>today…  </a:t>
            </a:r>
            <a:endParaRPr lang="en-US" sz="4400" dirty="0" smtClean="0">
              <a:solidFill>
                <a:srgbClr val="AB0635"/>
              </a:solidFill>
            </a:endParaRPr>
          </a:p>
          <a:p>
            <a:pPr algn="ctr"/>
            <a:r>
              <a:rPr lang="en-US" sz="4400" dirty="0" smtClean="0">
                <a:solidFill>
                  <a:srgbClr val="AB0635"/>
                </a:solidFill>
              </a:rPr>
              <a:t>Google “Dr</a:t>
            </a:r>
            <a:r>
              <a:rPr lang="en-US" sz="4400" dirty="0">
                <a:solidFill>
                  <a:srgbClr val="AB0635"/>
                </a:solidFill>
              </a:rPr>
              <a:t>. E’s Science </a:t>
            </a:r>
            <a:r>
              <a:rPr lang="en-US" sz="4400" dirty="0" smtClean="0">
                <a:solidFill>
                  <a:srgbClr val="AB0635"/>
                </a:solidFill>
              </a:rPr>
              <a:t>Page” </a:t>
            </a:r>
            <a:endParaRPr lang="en-US" sz="4400" dirty="0">
              <a:solidFill>
                <a:srgbClr val="AB0635"/>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471488"/>
            <a:ext cx="7683500" cy="617537"/>
          </a:xfrm>
        </p:spPr>
        <p:txBody>
          <a:bodyPr/>
          <a:lstStyle/>
          <a:p>
            <a:pPr algn="ctr">
              <a:defRPr/>
            </a:pPr>
            <a:r>
              <a:rPr sz="3200" smtClean="0">
                <a:solidFill>
                  <a:srgbClr val="AB0635"/>
                </a:solidFill>
              </a:rPr>
              <a:t>The Science Educational Reform Efforts &amp; the “Science Practices”</a:t>
            </a:r>
            <a:endParaRPr sz="3200">
              <a:solidFill>
                <a:srgbClr val="AB0635"/>
              </a:solidFill>
            </a:endParaRPr>
          </a:p>
        </p:txBody>
      </p:sp>
      <p:sp>
        <p:nvSpPr>
          <p:cNvPr id="4" name="Content Placeholder 3"/>
          <p:cNvSpPr>
            <a:spLocks noGrp="1"/>
          </p:cNvSpPr>
          <p:nvPr>
            <p:ph sz="half" idx="2"/>
          </p:nvPr>
        </p:nvSpPr>
        <p:spPr>
          <a:xfrm>
            <a:off x="313898" y="2066831"/>
            <a:ext cx="8516203" cy="3163943"/>
          </a:xfrm>
        </p:spPr>
        <p:txBody>
          <a:bodyPr/>
          <a:lstStyle/>
          <a:p>
            <a:pPr>
              <a:buFont typeface="Arial" pitchFamily="34" charset="0"/>
              <a:buNone/>
              <a:defRPr/>
            </a:pPr>
            <a:r>
              <a:rPr lang="en-US" b="1" dirty="0" smtClean="0"/>
              <a:t>NRC’s (Common Core) Scientific and Engineering Practices</a:t>
            </a:r>
          </a:p>
          <a:p>
            <a:pPr>
              <a:buFont typeface="Arial" pitchFamily="34" charset="0"/>
              <a:buNone/>
              <a:defRPr/>
            </a:pPr>
            <a:r>
              <a:rPr lang="en-US" sz="1600" dirty="0" smtClean="0"/>
              <a:t>1. Asking questions (for science) and defining problems (for engineering)</a:t>
            </a:r>
          </a:p>
          <a:p>
            <a:pPr>
              <a:buFont typeface="Arial" pitchFamily="34" charset="0"/>
              <a:buNone/>
              <a:defRPr/>
            </a:pPr>
            <a:r>
              <a:rPr lang="en-US" sz="1600" dirty="0" smtClean="0"/>
              <a:t>2. Developing and using models</a:t>
            </a:r>
          </a:p>
          <a:p>
            <a:pPr>
              <a:buFont typeface="Arial" pitchFamily="34" charset="0"/>
              <a:buNone/>
              <a:defRPr/>
            </a:pPr>
            <a:r>
              <a:rPr lang="en-US" sz="1600" dirty="0" smtClean="0"/>
              <a:t>3. Planning and carrying out investigations</a:t>
            </a:r>
          </a:p>
          <a:p>
            <a:pPr>
              <a:buFont typeface="Arial" pitchFamily="34" charset="0"/>
              <a:buNone/>
              <a:defRPr/>
            </a:pPr>
            <a:r>
              <a:rPr lang="en-US" sz="1600" dirty="0" smtClean="0"/>
              <a:t>4. Analyzing and interpreting data</a:t>
            </a:r>
          </a:p>
          <a:p>
            <a:pPr>
              <a:buFont typeface="Arial" pitchFamily="34" charset="0"/>
              <a:buNone/>
              <a:defRPr/>
            </a:pPr>
            <a:r>
              <a:rPr lang="en-US" sz="1600" dirty="0" smtClean="0"/>
              <a:t>5. Using mathematics and computational thinking</a:t>
            </a:r>
          </a:p>
          <a:p>
            <a:pPr>
              <a:buFont typeface="Arial" pitchFamily="34" charset="0"/>
              <a:buNone/>
              <a:defRPr/>
            </a:pPr>
            <a:r>
              <a:rPr lang="en-US" sz="1600" dirty="0" smtClean="0"/>
              <a:t>6. Constructing explanations (for science) and designing solutions (for engineering)</a:t>
            </a:r>
          </a:p>
          <a:p>
            <a:pPr>
              <a:buFont typeface="Arial" pitchFamily="34" charset="0"/>
              <a:buNone/>
              <a:defRPr/>
            </a:pPr>
            <a:r>
              <a:rPr lang="en-US" sz="1600" dirty="0" smtClean="0"/>
              <a:t>7. Engaging in argument from evidence</a:t>
            </a:r>
          </a:p>
          <a:p>
            <a:pPr>
              <a:buFont typeface="Arial" pitchFamily="34" charset="0"/>
              <a:buNone/>
              <a:defRPr/>
            </a:pPr>
            <a:r>
              <a:rPr lang="en-US" sz="1600" dirty="0" smtClean="0"/>
              <a:t>8. Obtaining, evaluating, and communicating information</a:t>
            </a:r>
            <a:endParaRPr lang="en-US" sz="1600" dirty="0"/>
          </a:p>
        </p:txBody>
      </p:sp>
      <p:sp>
        <p:nvSpPr>
          <p:cNvPr id="6" name="Title 1"/>
          <p:cNvSpPr txBox="1">
            <a:spLocks/>
          </p:cNvSpPr>
          <p:nvPr/>
        </p:nvSpPr>
        <p:spPr>
          <a:xfrm>
            <a:off x="225425" y="5346700"/>
            <a:ext cx="7683500" cy="617538"/>
          </a:xfrm>
          <a:prstGeom prst="rect">
            <a:avLst/>
          </a:prstGeom>
        </p:spPr>
        <p:txBody>
          <a:bodyPr lIns="0" tIns="45704" rIns="0" bIns="45704"/>
          <a:lstStyle/>
          <a:p>
            <a:pPr algn="ctr" eaLnBrk="0" hangingPunct="0">
              <a:lnSpc>
                <a:spcPct val="90000"/>
              </a:lnSpc>
              <a:defRPr/>
            </a:pPr>
            <a:r>
              <a:rPr lang="en-US" sz="3200" i="1" spc="-150" dirty="0">
                <a:ln w="3175">
                  <a:noFill/>
                </a:ln>
                <a:solidFill>
                  <a:srgbClr val="AB0635"/>
                </a:solidFill>
                <a:latin typeface="+mj-lt"/>
                <a:cs typeface="Arial" charset="0"/>
              </a:rPr>
              <a:t>We are all speaking the same language!</a:t>
            </a:r>
          </a:p>
        </p:txBody>
      </p:sp>
      <p:sp>
        <p:nvSpPr>
          <p:cNvPr id="7" name="Title 1"/>
          <p:cNvSpPr txBox="1">
            <a:spLocks/>
          </p:cNvSpPr>
          <p:nvPr/>
        </p:nvSpPr>
        <p:spPr>
          <a:xfrm>
            <a:off x="582613" y="1554163"/>
            <a:ext cx="7683500" cy="617537"/>
          </a:xfrm>
          <a:prstGeom prst="rect">
            <a:avLst/>
          </a:prstGeom>
        </p:spPr>
        <p:txBody>
          <a:bodyPr lIns="0" tIns="45704" rIns="0" bIns="45704"/>
          <a:lstStyle/>
          <a:p>
            <a:pPr algn="ctr" eaLnBrk="0" hangingPunct="0">
              <a:lnSpc>
                <a:spcPct val="90000"/>
              </a:lnSpc>
              <a:defRPr/>
            </a:pPr>
            <a:r>
              <a:rPr lang="en-US" sz="2400" i="1" spc="-150" dirty="0">
                <a:ln w="3175">
                  <a:noFill/>
                </a:ln>
                <a:solidFill>
                  <a:srgbClr val="AB0635"/>
                </a:solidFill>
                <a:latin typeface="+mj-lt"/>
                <a:cs typeface="Arial" charset="0"/>
              </a:rPr>
              <a:t>Compare the Science Practices for AP Science to the following:</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6322" name="Picture 4"/>
          <p:cNvPicPr>
            <a:picLocks noChangeArrowheads="1"/>
          </p:cNvPicPr>
          <p:nvPr/>
        </p:nvPicPr>
        <p:blipFill>
          <a:blip r:embed="rId3">
            <a:lum bright="72000"/>
          </a:blip>
          <a:srcRect/>
          <a:stretch>
            <a:fillRect/>
          </a:stretch>
        </p:blipFill>
        <p:spPr bwMode="auto">
          <a:xfrm>
            <a:off x="0" y="0"/>
            <a:ext cx="11466513" cy="6858000"/>
          </a:xfrm>
          <a:prstGeom prst="rect">
            <a:avLst/>
          </a:prstGeom>
          <a:noFill/>
          <a:ln w="12700">
            <a:noFill/>
            <a:miter lim="800000"/>
            <a:headEnd/>
            <a:tailEnd/>
          </a:ln>
        </p:spPr>
      </p:pic>
      <p:sp>
        <p:nvSpPr>
          <p:cNvPr id="54273" name="Rectangle 1"/>
          <p:cNvSpPr>
            <a:spLocks noGrp="1" noChangeArrowheads="1"/>
          </p:cNvSpPr>
          <p:nvPr>
            <p:ph type="title"/>
          </p:nvPr>
        </p:nvSpPr>
        <p:spPr>
          <a:xfrm>
            <a:off x="241300" y="0"/>
            <a:ext cx="8759825" cy="1322388"/>
          </a:xfrm>
        </p:spPr>
        <p:txBody>
          <a:bodyPr/>
          <a:lstStyle/>
          <a:p>
            <a:pPr eaLnBrk="1" hangingPunct="1">
              <a:defRPr/>
            </a:pPr>
            <a:r>
              <a:rPr sz="5300" b="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What is Scientific Method?</a:t>
            </a:r>
            <a:endParaRPr sz="5300" b="1" smtClean="0">
              <a:effectLst>
                <a:outerShdw blurRad="38100" dist="38100" dir="2700000" algn="tl">
                  <a:srgbClr val="C0C0C0"/>
                </a:outerShdw>
              </a:effectLst>
              <a:latin typeface="Times New Roman" pitchFamily="18" charset="0"/>
              <a:sym typeface="Times New Roman" pitchFamily="18" charset="0"/>
            </a:endParaRPr>
          </a:p>
        </p:txBody>
      </p:sp>
      <p:sp>
        <p:nvSpPr>
          <p:cNvPr id="54274" name="Rectangle 2"/>
          <p:cNvSpPr>
            <a:spLocks noGrp="1" noChangeArrowheads="1"/>
          </p:cNvSpPr>
          <p:nvPr>
            <p:ph type="body" idx="1"/>
          </p:nvPr>
        </p:nvSpPr>
        <p:spPr>
          <a:xfrm>
            <a:off x="339328" y="1285875"/>
            <a:ext cx="8518922" cy="4859792"/>
          </a:xfrm>
        </p:spPr>
        <p:txBody>
          <a:bodyPr anchor="t"/>
          <a:lstStyle/>
          <a:p>
            <a:pPr marL="674167" indent="-522368" eaLnBrk="1" hangingPunct="1">
              <a:spcBef>
                <a:spcPts val="422"/>
              </a:spcBef>
              <a:buSzPct val="75000"/>
              <a:buFont typeface="+mj-lt"/>
              <a:buAutoNum type="arabicPeriod"/>
              <a:tabLst>
                <a:tab pos="98223" algn="l"/>
                <a:tab pos="321457" algn="l"/>
                <a:tab pos="642915" algn="l"/>
              </a:tabLst>
              <a:defRPr/>
            </a:pPr>
            <a:r>
              <a:rPr lang="en-US" sz="34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Ask a Question</a:t>
            </a:r>
          </a:p>
          <a:p>
            <a:pPr marL="674167" indent="-522368" eaLnBrk="1" hangingPunct="1">
              <a:spcBef>
                <a:spcPts val="422"/>
              </a:spcBef>
              <a:buSzPct val="75000"/>
              <a:buFont typeface="+mj-lt"/>
              <a:buAutoNum type="arabicPeriod"/>
              <a:tabLst>
                <a:tab pos="98223" algn="l"/>
                <a:tab pos="321457" algn="l"/>
                <a:tab pos="642915" algn="l"/>
              </a:tabLst>
              <a:defRPr/>
            </a:pPr>
            <a:r>
              <a:rPr lang="en-US" sz="34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Do Background Research</a:t>
            </a:r>
          </a:p>
          <a:p>
            <a:pPr marL="674167" indent="-522368" eaLnBrk="1" hangingPunct="1">
              <a:spcBef>
                <a:spcPts val="422"/>
              </a:spcBef>
              <a:buSzPct val="75000"/>
              <a:buFont typeface="+mj-lt"/>
              <a:buAutoNum type="arabicPeriod"/>
              <a:tabLst>
                <a:tab pos="98223" algn="l"/>
                <a:tab pos="321457" algn="l"/>
                <a:tab pos="642915" algn="l"/>
              </a:tabLst>
              <a:defRPr/>
            </a:pPr>
            <a:r>
              <a:rPr lang="en-US" sz="34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Construct a Hypothesis</a:t>
            </a:r>
          </a:p>
          <a:p>
            <a:pPr marL="674167" indent="-522368" eaLnBrk="1" hangingPunct="1">
              <a:spcBef>
                <a:spcPts val="422"/>
              </a:spcBef>
              <a:buSzPct val="75000"/>
              <a:buFont typeface="+mj-lt"/>
              <a:buAutoNum type="arabicPeriod"/>
              <a:tabLst>
                <a:tab pos="98223" algn="l"/>
                <a:tab pos="321457" algn="l"/>
                <a:tab pos="642915" algn="l"/>
              </a:tabLst>
              <a:defRPr/>
            </a:pPr>
            <a:r>
              <a:rPr lang="en-US" sz="34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Test Your Hypothesis by Doing an Experiment</a:t>
            </a:r>
          </a:p>
          <a:p>
            <a:pPr marL="674167" indent="-522368" eaLnBrk="1" hangingPunct="1">
              <a:spcBef>
                <a:spcPts val="422"/>
              </a:spcBef>
              <a:buSzPct val="75000"/>
              <a:buFont typeface="+mj-lt"/>
              <a:buAutoNum type="arabicPeriod"/>
              <a:tabLst>
                <a:tab pos="98223" algn="l"/>
                <a:tab pos="321457" algn="l"/>
                <a:tab pos="642915" algn="l"/>
              </a:tabLst>
              <a:defRPr/>
            </a:pPr>
            <a:r>
              <a:rPr lang="en-US" sz="34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Analyze Your Data and Draw a Conclusion</a:t>
            </a:r>
          </a:p>
          <a:p>
            <a:pPr marL="674167" indent="-522368" eaLnBrk="1" hangingPunct="1">
              <a:spcBef>
                <a:spcPts val="422"/>
              </a:spcBef>
              <a:buSzPct val="75000"/>
              <a:buFont typeface="+mj-lt"/>
              <a:buAutoNum type="arabicPeriod"/>
              <a:tabLst>
                <a:tab pos="98223" algn="l"/>
                <a:tab pos="321457" algn="l"/>
                <a:tab pos="642915" algn="l"/>
              </a:tabLst>
              <a:defRPr/>
            </a:pPr>
            <a:r>
              <a:rPr lang="en-US" sz="34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Communicate Your Results</a:t>
            </a:r>
            <a:endParaRPr lang="en-US" sz="3400" b="1" dirty="0" smtClean="0">
              <a:effectLst>
                <a:outerShdw blurRad="38100" dist="38100" dir="2700000" algn="tl">
                  <a:srgbClr val="C0C0C0"/>
                </a:outerShdw>
              </a:effectLst>
              <a:latin typeface="Times New Roman" pitchFamily="18" charset="0"/>
              <a:sym typeface="Times New Roman" pitchFamily="18" charset="0"/>
            </a:endParaRPr>
          </a:p>
          <a:p>
            <a:pPr eaLnBrk="1" hangingPunct="1">
              <a:spcBef>
                <a:spcPts val="422"/>
              </a:spcBef>
              <a:buFont typeface="+mj-lt"/>
              <a:buAutoNum type="arabicPeriod"/>
              <a:tabLst>
                <a:tab pos="98223" algn="l"/>
                <a:tab pos="321457" algn="l"/>
                <a:tab pos="642915" algn="l"/>
              </a:tabLst>
              <a:defRPr/>
            </a:pPr>
            <a:endParaRPr lang="en-US" sz="600" b="1" dirty="0" smtClean="0">
              <a:effectLst>
                <a:outerShdw blurRad="38100" dist="38100" dir="2700000" algn="tl">
                  <a:srgbClr val="C0C0C0"/>
                </a:outerShdw>
              </a:effectLst>
              <a:latin typeface="Times New Roman" pitchFamily="18" charset="0"/>
              <a:sym typeface="Times New Roman" pitchFamily="18" charset="0"/>
            </a:endParaRPr>
          </a:p>
          <a:p>
            <a:pPr algn="ctr" eaLnBrk="1" hangingPunct="1">
              <a:spcBef>
                <a:spcPts val="422"/>
              </a:spcBef>
              <a:buFont typeface="Arial" pitchFamily="34" charset="0"/>
              <a:buNone/>
              <a:tabLst>
                <a:tab pos="98223" algn="l"/>
                <a:tab pos="321457" algn="l"/>
                <a:tab pos="642915" algn="l"/>
              </a:tabLst>
              <a:defRPr/>
            </a:pPr>
            <a:r>
              <a:rPr lang="en-US" sz="3400" b="1" dirty="0" smtClean="0">
                <a:solidFill>
                  <a:srgbClr val="FF0000"/>
                </a:solidFill>
                <a:effectLst>
                  <a:outerShdw blurRad="38100" dist="38100" dir="2700000" algn="tl">
                    <a:srgbClr val="C0C0C0"/>
                  </a:outerShdw>
                </a:effectLst>
                <a:latin typeface="Times New Roman" pitchFamily="18" charset="0"/>
                <a:cs typeface="Times New Roman Bold" charset="0"/>
                <a:sym typeface="Times New Roman Bold" charset="0"/>
              </a:rPr>
              <a:t>AND What’s Next??????</a:t>
            </a:r>
            <a:endParaRPr lang="en-US" sz="3400" b="1" dirty="0" smtClean="0">
              <a:solidFill>
                <a:srgbClr val="FF0000"/>
              </a:solidFill>
              <a:effectLst>
                <a:outerShdw blurRad="38100" dist="38100" dir="2700000" algn="tl">
                  <a:srgbClr val="C0C0C0"/>
                </a:outerShdw>
              </a:effectLst>
              <a:latin typeface="Times New Roman" pitchFamily="18" charset="0"/>
              <a:sym typeface="Times New Roman Bold" charset="0"/>
            </a:endParaRPr>
          </a:p>
        </p:txBody>
      </p:sp>
      <p:sp>
        <p:nvSpPr>
          <p:cNvPr id="56325" name="Rectangle 3"/>
          <p:cNvSpPr>
            <a:spLocks/>
          </p:cNvSpPr>
          <p:nvPr/>
        </p:nvSpPr>
        <p:spPr bwMode="auto">
          <a:xfrm>
            <a:off x="4459288" y="6510338"/>
            <a:ext cx="223837" cy="20002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sym typeface="Times New Roman" pitchFamily="18" charset="0"/>
              </a:rPr>
              <a:t>36</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27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2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0" y="1535906"/>
            <a:ext cx="9144000" cy="3447098"/>
          </a:xfrm>
        </p:spPr>
        <p:txBody>
          <a:bodyPr anchor="t"/>
          <a:lstStyle/>
          <a:p>
            <a:pPr marL="194214" indent="-42415" algn="ctr" eaLnBrk="1" hangingPunct="1">
              <a:buSzPct val="75000"/>
              <a:buNone/>
              <a:defRPr/>
            </a:pP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Initial Experiment</a:t>
            </a:r>
          </a:p>
          <a:p>
            <a:pPr marL="194214" indent="-42415" algn="ctr" eaLnBrk="1" hangingPunct="1">
              <a:buSzPct val="75000"/>
              <a:buNone/>
              <a:defRPr/>
            </a:pPr>
            <a:endPar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None/>
              <a:defRPr/>
            </a:pPr>
            <a:endPar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None/>
              <a:defRPr/>
            </a:pP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Serial Dilutions - LD50 Salt on </a:t>
            </a:r>
            <a:r>
              <a:rPr lang="en-US" sz="35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Beans</a:t>
            </a:r>
          </a:p>
          <a:p>
            <a:pPr marL="482186" lvl="1" indent="-207608" algn="ctr" eaLnBrk="1" hangingPunct="1">
              <a:buSzPct val="75000"/>
              <a:buFont typeface="Times New Roman" pitchFamily="18" charset="0"/>
              <a:buChar char="•"/>
              <a:defRPr/>
            </a:pPr>
            <a:endParaRPr lang="en-US" sz="3500" b="1" dirty="0" smtClean="0">
              <a:effectLst>
                <a:outerShdw blurRad="38100" dist="38100" dir="2700000" algn="tl">
                  <a:srgbClr val="C0C0C0"/>
                </a:outerShdw>
              </a:effectLst>
              <a:latin typeface="Times New Roman" pitchFamily="18" charset="0"/>
              <a:sym typeface="Times New Roman" pitchFamily="18" charset="0"/>
            </a:endParaRPr>
          </a:p>
          <a:p>
            <a:pPr marL="482186" lvl="1" indent="-207608" algn="ctr" eaLnBrk="1" hangingPunct="1">
              <a:buSzPct val="75000"/>
              <a:buFont typeface="Times New Roman" pitchFamily="18" charset="0"/>
              <a:buChar char="•"/>
              <a:defRPr/>
            </a:pPr>
            <a:endParaRPr lang="en-US" sz="3500" b="1" dirty="0" smtClean="0">
              <a:effectLst>
                <a:outerShdw blurRad="38100" dist="38100" dir="2700000" algn="tl">
                  <a:srgbClr val="C0C0C0"/>
                </a:outerShdw>
              </a:effectLst>
              <a:latin typeface="Times New Roman" pitchFamily="18" charset="0"/>
              <a:sym typeface="Times New Roman" pitchFamily="18" charset="0"/>
            </a:endParaRPr>
          </a:p>
        </p:txBody>
      </p:sp>
      <p:sp>
        <p:nvSpPr>
          <p:cNvPr id="57347" name="Rectangle 3"/>
          <p:cNvSpPr>
            <a:spLocks/>
          </p:cNvSpPr>
          <p:nvPr/>
        </p:nvSpPr>
        <p:spPr bwMode="auto">
          <a:xfrm>
            <a:off x="4459288" y="6510338"/>
            <a:ext cx="223837" cy="20002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sym typeface="Times New Roman" pitchFamily="18" charset="0"/>
              </a:rPr>
              <a:t>39</a:t>
            </a:r>
          </a:p>
        </p:txBody>
      </p:sp>
    </p:spTree>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Kirsten-template-newtitle">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10.xml><?xml version="1.0" encoding="utf-8"?>
<a:theme xmlns:a="http://schemas.openxmlformats.org/drawingml/2006/main" name="CB BrandingPPTCyanTemplate">
  <a:themeElements>
    <a:clrScheme name="Custom 5">
      <a:dk1>
        <a:srgbClr val="808080"/>
      </a:dk1>
      <a:lt1>
        <a:srgbClr val="FFFFFF"/>
      </a:lt1>
      <a:dk2>
        <a:srgbClr val="0099FF"/>
      </a:dk2>
      <a:lt2>
        <a:srgbClr val="FFFFFF"/>
      </a:lt2>
      <a:accent1>
        <a:srgbClr val="0099FF"/>
      </a:accent1>
      <a:accent2>
        <a:srgbClr val="0099FF"/>
      </a:accent2>
      <a:accent3>
        <a:srgbClr val="AACAFF"/>
      </a:accent3>
      <a:accent4>
        <a:srgbClr val="DADADA"/>
      </a:accent4>
      <a:accent5>
        <a:srgbClr val="AACAFF"/>
      </a:accent5>
      <a:accent6>
        <a:srgbClr val="008AE7"/>
      </a:accent6>
      <a:hlink>
        <a:srgbClr val="004FD4"/>
      </a:hlink>
      <a:folHlink>
        <a:srgbClr val="99CC00"/>
      </a:folHlink>
    </a:clrScheme>
    <a:fontScheme name="CB BrandingPPTCyanTemplate">
      <a:majorFont>
        <a:latin typeface="Serifa Std 45 Light"/>
        <a:ea typeface=""/>
        <a:cs typeface=""/>
      </a:majorFont>
      <a:minorFont>
        <a:latin typeface="Univers LT Std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B BrandingPPTCya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B BrandingPPTCyan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B BrandingPPTCyan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B BrandingPPTCya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B BrandingPPTCyan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B BrandingPPTCyan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B BrandingPPTCyan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B BrandingPPTCyan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B BrandingPPTCyan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B BrandingPPTCyan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B BrandingPPTCyan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B BrandingPPTCyan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B BrandingPPTCyanTemplate 13">
        <a:dk1>
          <a:srgbClr val="808080"/>
        </a:dk1>
        <a:lt1>
          <a:srgbClr val="FFFFFF"/>
        </a:lt1>
        <a:dk2>
          <a:srgbClr val="0099FF"/>
        </a:dk2>
        <a:lt2>
          <a:srgbClr val="FFFFFF"/>
        </a:lt2>
        <a:accent1>
          <a:srgbClr val="0099FF"/>
        </a:accent1>
        <a:accent2>
          <a:srgbClr val="0099FF"/>
        </a:accent2>
        <a:accent3>
          <a:srgbClr val="AACAFF"/>
        </a:accent3>
        <a:accent4>
          <a:srgbClr val="DADADA"/>
        </a:accent4>
        <a:accent5>
          <a:srgbClr val="AACAFF"/>
        </a:accent5>
        <a:accent6>
          <a:srgbClr val="008AE7"/>
        </a:accent6>
        <a:hlink>
          <a:srgbClr val="FFFFFF"/>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3.xml><?xml version="1.0" encoding="utf-8"?>
<a:theme xmlns:a="http://schemas.openxmlformats.org/drawingml/2006/main" name="1_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2_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3_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6.xml><?xml version="1.0" encoding="utf-8"?>
<a:theme xmlns:a="http://schemas.openxmlformats.org/drawingml/2006/main" name="4_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7.xml><?xml version="1.0" encoding="utf-8"?>
<a:theme xmlns:a="http://schemas.openxmlformats.org/drawingml/2006/main" name="5_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8.xml><?xml version="1.0" encoding="utf-8"?>
<a:theme xmlns:a="http://schemas.openxmlformats.org/drawingml/2006/main" name="6_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9.xml><?xml version="1.0" encoding="utf-8"?>
<a:theme xmlns:a="http://schemas.openxmlformats.org/drawingml/2006/main" name="1_Kirsten-template-newtitle">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Override1.xml><?xml version="1.0" encoding="utf-8"?>
<a:themeOverride xmlns:a="http://schemas.openxmlformats.org/drawingml/2006/main">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7161</TotalTime>
  <Words>1288</Words>
  <Application>Microsoft Office PowerPoint</Application>
  <PresentationFormat>On-screen Show (4:3)</PresentationFormat>
  <Paragraphs>247</Paragraphs>
  <Slides>61</Slides>
  <Notes>48</Notes>
  <HiddenSlides>0</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61</vt:i4>
      </vt:variant>
    </vt:vector>
  </HeadingPairs>
  <TitlesOfParts>
    <vt:vector size="72" baseType="lpstr">
      <vt:lpstr>Kirsten-template-newtitle</vt:lpstr>
      <vt:lpstr>AP_2011_template_4x3_v03</vt:lpstr>
      <vt:lpstr>1_AP_2011_template_4x3_v03</vt:lpstr>
      <vt:lpstr>2_AP_2011_template_4x3_v03</vt:lpstr>
      <vt:lpstr>3_AP_2011_template_4x3_v03</vt:lpstr>
      <vt:lpstr>4_AP_2011_template_4x3_v03</vt:lpstr>
      <vt:lpstr>5_AP_2011_template_4x3_v03</vt:lpstr>
      <vt:lpstr>6_AP_2011_template_4x3_v03</vt:lpstr>
      <vt:lpstr>1_Kirsten-template-newtitle</vt:lpstr>
      <vt:lpstr>CB BrandingPPTCyanTemplate</vt:lpstr>
      <vt:lpstr>Worksheet</vt:lpstr>
      <vt:lpstr>Slide 1</vt:lpstr>
      <vt:lpstr>Students take AP to be exposed to academic rigor and to establish college-level skills</vt:lpstr>
      <vt:lpstr>Goals of the AP® Science Revision</vt:lpstr>
      <vt:lpstr>How do Students Feel About Labs Now?</vt:lpstr>
      <vt:lpstr>Paradigm Shift for Students  (and Teachers)</vt:lpstr>
      <vt:lpstr>How “Scientific” are AP Sciences?</vt:lpstr>
      <vt:lpstr>The Science Educational Reform Efforts &amp; the “Science Practices”</vt:lpstr>
      <vt:lpstr>What is Scientific Method?</vt:lpstr>
      <vt:lpstr>Slide 9</vt:lpstr>
      <vt:lpstr>Serial Dilutions</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Conclusion/Errors</vt:lpstr>
      <vt:lpstr>Slide 35</vt:lpstr>
      <vt:lpstr>Slide 36</vt:lpstr>
      <vt:lpstr>Slide 37</vt:lpstr>
      <vt:lpstr>Slide 38</vt:lpstr>
      <vt:lpstr>Slide 39</vt:lpstr>
      <vt:lpstr>Slide 40</vt:lpstr>
      <vt:lpstr>Slide 41</vt:lpstr>
      <vt:lpstr>Slide 42</vt:lpstr>
      <vt:lpstr>Conclusion/Errors</vt:lpstr>
      <vt:lpstr>Slide 44</vt:lpstr>
      <vt:lpstr>Slide 45</vt:lpstr>
      <vt:lpstr>Conclusion/Errors</vt:lpstr>
      <vt:lpstr>Slide 47</vt:lpstr>
      <vt:lpstr>Slide 48</vt:lpstr>
      <vt:lpstr>Slide 49</vt:lpstr>
      <vt:lpstr>The Investigation is Over…NOW WHAT?</vt:lpstr>
      <vt:lpstr>Resources for Student-Centered, Inquiry-Based Learning</vt:lpstr>
      <vt:lpstr>Slide 52</vt:lpstr>
      <vt:lpstr>Image-J Animation - El Niño</vt:lpstr>
      <vt:lpstr>ArcMap - Zebra Mussels</vt:lpstr>
      <vt:lpstr>ArcMap Data Analysis Yellowstone Fires</vt:lpstr>
      <vt:lpstr>AEJEE Earthquakes</vt:lpstr>
      <vt:lpstr>Google Earth - Turtle Travel</vt:lpstr>
      <vt:lpstr>Resources for Inquiry-Based Learning: NASA Instructional Modules </vt:lpstr>
      <vt:lpstr>Slide 59</vt:lpstr>
      <vt:lpstr>Slide 60</vt:lpstr>
      <vt:lpstr>Slide 61</vt:lpstr>
    </vt:vector>
  </TitlesOfParts>
  <Manager>&lt;Content Manager Name Here&gt;</Manager>
  <Company>The College Board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AP College Boards</dc:subject>
  <dc:creator>Kirsten Wheaton</dc:creator>
  <dc:description>Template: KathleenM, Azure_x000d_
Formatting:_x000d_
Event Date: 2011_x000d_
Event Location: _x000d_
Audience Type:</dc:description>
  <cp:lastModifiedBy>Ewoldsen</cp:lastModifiedBy>
  <cp:revision>233</cp:revision>
  <dcterms:created xsi:type="dcterms:W3CDTF">2011-09-28T15:00:23Z</dcterms:created>
  <dcterms:modified xsi:type="dcterms:W3CDTF">2012-04-04T20:13:34Z</dcterms:modified>
</cp:coreProperties>
</file>