
<file path=[Content_Types].xml><?xml version="1.0" encoding="utf-8"?>
<Types xmlns="http://schemas.openxmlformats.org/package/2006/content-types">
  <Override PartName="/ppt/slideMasters/slideMaster3.xml" ContentType="application/vnd.openxmlformats-officedocument.presentationml.slideMaster+xml"/>
  <Override PartName="/ppt/slides/slide47.xml" ContentType="application/vnd.openxmlformats-officedocument.presentationml.slide+xml"/>
  <Override PartName="/ppt/slides/slide58.xml" ContentType="application/vnd.openxmlformats-officedocument.presentationml.slide+xml"/>
  <Override PartName="/ppt/theme/theme5.xml" ContentType="application/vnd.openxmlformats-officedocument.theme+xml"/>
  <Override PartName="/ppt/slideLayouts/slideLayout57.xml" ContentType="application/vnd.openxmlformats-officedocument.presentationml.slideLayout+xml"/>
  <Override PartName="/ppt/notesSlides/notesSlide2.xml" ContentType="application/vnd.openxmlformats-officedocument.presentationml.notesSlide+xml"/>
  <Override PartName="/ppt/slides/slide36.xml" ContentType="application/vnd.openxmlformats-officedocument.presentationml.slide+xml"/>
  <Override PartName="/ppt/slideLayouts/slideLayout46.xml" ContentType="application/vnd.openxmlformats-officedocument.presentationml.slideLayout+xml"/>
  <Override PartName="/ppt/slideLayouts/slideLayout93.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8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theme/themeOverride1.xml" ContentType="application/vnd.openxmlformats-officedocument.themeOverride+xml"/>
  <Override PartName="/ppt/notesSlides/notesSlide16.xml" ContentType="application/vnd.openxmlformats-officedocument.presentationml.notesSlide+xml"/>
  <Override PartName="/ppt/tableStyles.xml" ContentType="application/vnd.openxmlformats-officedocument.presentationml.tableStyles+xml"/>
  <Override PartName="/ppt/slideLayouts/slideLayout102.xml" ContentType="application/vnd.openxmlformats-officedocument.presentationml.slideLayout+xml"/>
  <Override PartName="/ppt/notesSlides/notesSlide41.xml" ContentType="application/vnd.openxmlformats-officedocument.presentationml.notesSlide+xml"/>
  <Override PartName="/ppt/slideMasters/slideMaster8.xml" ContentType="application/vnd.openxmlformats-officedocument.presentationml.slideMaster+xml"/>
  <Override PartName="/ppt/notesSlides/notesSlide30.xml" ContentType="application/vnd.openxmlformats-officedocument.presentationml.notesSlide+xml"/>
  <Override PartName="/ppt/notesSlides/notesSlide7.xml" ContentType="application/vnd.openxmlformats-officedocument.presentationml.notesSlide+xml"/>
  <Override PartName="/ppt/charts/chart3.xml" ContentType="application/vnd.openxmlformats-officedocument.drawingml.chart+xml"/>
  <Override PartName="/ppt/slideLayouts/slideLayout87.xml" ContentType="application/vnd.openxmlformats-officedocument.presentationml.slideLayout+xml"/>
  <Override PartName="/ppt/slideLayouts/slideLayout98.xml" ContentType="application/vnd.openxmlformats-officedocument.presentationml.slideLayout+xml"/>
  <Override PartName="/ppt/theme/theme10.xml" ContentType="application/vnd.openxmlformats-officedocument.them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slideLayouts/slideLayout76.xml" ContentType="application/vnd.openxmlformats-officedocument.presentationml.slideLayout+xml"/>
  <Override PartName="/ppt/slides/slide55.xml" ContentType="application/vnd.openxmlformats-officedocument.presentationml.slide+xml"/>
  <Override PartName="/ppt/slideLayouts/slideLayout18.xml" ContentType="application/vnd.openxmlformats-officedocument.presentationml.slideLayout+xml"/>
  <Override PartName="/ppt/theme/theme2.xml" ContentType="application/vnd.openxmlformats-officedocument.theme+xml"/>
  <Override PartName="/ppt/slideLayouts/slideLayout65.xml" ContentType="application/vnd.openxmlformats-officedocument.presentationml.slideLayout+xml"/>
  <Override PartName="/ppt/slideLayouts/slideLayout107.xml" ContentType="application/vnd.openxmlformats-officedocument.presentationml.slideLayout+xml"/>
  <Override PartName="/ppt/slides/slide33.xml" ContentType="application/vnd.openxmlformats-officedocument.presentationml.slide+xml"/>
  <Override PartName="/ppt/slides/slide44.xml" ContentType="application/vnd.openxmlformats-officedocument.presentationml.slide+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90.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22.xml" ContentType="application/vnd.openxmlformats-officedocument.presentationml.slide+xml"/>
  <Override PartName="/ppt/slideLayouts/slideLayout32.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slideLayouts/slideLayout110.xml" ContentType="application/vnd.openxmlformats-officedocument.presentationml.slideLayout+xml"/>
  <Override PartName="/ppt/notesSlides/notesSlide13.xml" ContentType="application/vnd.openxmlformats-officedocument.presentationml.notesSlide+xml"/>
  <Override PartName="/ppt/slideMasters/slideMaster9.xml" ContentType="application/vnd.openxmlformats-officedocument.presentationml.slideMaster+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20.xml" ContentType="application/vnd.openxmlformats-officedocument.presentationml.notesSlide+xml"/>
  <Default Extension="gif" ContentType="image/gif"/>
  <Override PartName="/ppt/notesSlides/notesSlide31.xml" ContentType="application/vnd.openxmlformats-officedocument.presentationml.notesSlide+xml"/>
  <Override PartName="/ppt/slideLayouts/slideLayout99.xml" ContentType="application/vnd.openxmlformats-officedocument.presentationml.slideLayout+xml"/>
  <Override PartName="/ppt/charts/chart4.xml" ContentType="application/vnd.openxmlformats-officedocument.drawingml.chart+xml"/>
  <Override PartName="/ppt/slideMasters/slideMaster5.xml" ContentType="application/vnd.openxmlformats-officedocument.presentationml.slideMaster+xml"/>
  <Override PartName="/ppt/slides/slide49.xml" ContentType="application/vnd.openxmlformats-officedocument.presentationml.slide+xml"/>
  <Override PartName="/ppt/handoutMasters/handoutMaster1.xml" ContentType="application/vnd.openxmlformats-officedocument.presentationml.handoutMaster+xml"/>
  <Override PartName="/ppt/slideLayouts/slideLayout59.xml" ContentType="application/vnd.openxmlformats-officedocument.presentationml.slideLayout+xml"/>
  <Override PartName="/ppt/theme/theme7.xml" ContentType="application/vnd.openxmlformats-officedocument.theme+xml"/>
  <Override PartName="/ppt/slideLayouts/slideLayout88.xml" ContentType="application/vnd.openxmlformats-officedocument.presentationml.slideLayout+xml"/>
  <Override PartName="/ppt/theme/theme11.xml" ContentType="application/vnd.openxmlformats-officedocument.them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Layouts/slideLayout95.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55.xml" ContentType="application/vnd.openxmlformats-officedocument.presentationml.slideLayout+xml"/>
  <Override PartName="/ppt/slideLayouts/slideLayout84.xml" ContentType="application/vnd.openxmlformats-officedocument.presentationml.slideLayout+xml"/>
  <Override PartName="/ppt/slideLayouts/slideLayout108.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slideLayouts/slideLayout91.xml" ContentType="application/vnd.openxmlformats-officedocument.presentationml.slideLayout+xml"/>
  <Override PartName="/ppt/notesSlides/notesSlide18.xml" ContentType="application/vnd.openxmlformats-officedocument.presentationml.notesSlide+xml"/>
  <Override PartName="/ppt/theme/themeOverride3.xml" ContentType="application/vnd.openxmlformats-officedocument.themeOverride+xml"/>
  <Override PartName="/ppt/notesSlides/notesSlide36.xml" ContentType="application/vnd.openxmlformats-officedocument.presentationml.notesSlide+xml"/>
  <Default Extension="wmf" ContentType="image/x-wmf"/>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Layouts/slideLayout80.xml" ContentType="application/vnd.openxmlformats-officedocument.presentationml.slideLayout+xml"/>
  <Override PartName="/ppt/slideLayouts/slideLayout104.xml" ContentType="application/vnd.openxmlformats-officedocument.presentationml.slideLayout+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slideLayouts/slideLayout100.xml" ContentType="application/vnd.openxmlformats-officedocument.presentationml.slideLayout+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Masters/slideMaster6.xml" ContentType="application/vnd.openxmlformats-officedocument.presentationml.slideMaster+xml"/>
  <Override PartName="/ppt/slideLayouts/slideLayout89.xml" ContentType="application/vnd.openxmlformats-officedocument.presentationml.slideLayout+xml"/>
  <Override PartName="/ppt/theme/theme8.xml" ContentType="application/vnd.openxmlformats-officedocument.theme+xml"/>
  <Override PartName="/ppt/theme/theme12.xml" ContentType="application/vnd.openxmlformats-officedocument.theme+xml"/>
  <Override PartName="/ppt/notesSlides/notesSlide10.xml" ContentType="application/vnd.openxmlformats-officedocument.presentationml.notesSlide+xml"/>
  <Override PartName="/ppt/charts/chart5.xml" ContentType="application/vnd.openxmlformats-officedocument.drawingml.chart+xml"/>
  <Override PartName="/ppt/slides/slide7.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Layouts/slideLayout3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67.xml" ContentType="application/vnd.openxmlformats-officedocument.presentationml.slideLayout+xml"/>
  <Override PartName="/ppt/slideLayouts/slideLayout85.xml" ContentType="application/vnd.openxmlformats-officedocument.presentationml.slideLayout+xml"/>
  <Override PartName="/ppt/slideLayouts/slideLayout96.xml" ContentType="application/vnd.openxmlformats-officedocument.presentationml.slideLayout+xml"/>
  <Override PartName="/ppt/slideLayouts/slideLayout109.xml" ContentType="application/vnd.openxmlformats-officedocument.presentationml.slideLayout+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74.xml" ContentType="application/vnd.openxmlformats-officedocument.presentationml.slideLayout+xml"/>
  <Override PartName="/ppt/notesSlides/notesSlide19.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slideLayouts/slideLayout63.xml" ContentType="application/vnd.openxmlformats-officedocument.presentationml.slideLayout+xml"/>
  <Override PartName="/ppt/slideLayouts/slideLayout81.xml" ContentType="application/vnd.openxmlformats-officedocument.presentationml.slideLayout+xml"/>
  <Override PartName="/ppt/slideLayouts/slideLayout92.xml" ContentType="application/vnd.openxmlformats-officedocument.presentationml.slideLayout+xml"/>
  <Override PartName="/ppt/slideLayouts/slideLayout105.xml" ContentType="application/vnd.openxmlformats-officedocument.presentationml.slideLayout+xml"/>
  <Default Extension="jpeg" ContentType="image/jpeg"/>
  <Override PartName="/ppt/theme/themeOverride4.xml" ContentType="application/vnd.openxmlformats-officedocument.themeOverride+xml"/>
  <Override PartName="/ppt/notesSlides/notesSlide37.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70.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slideLayouts/slideLayout101.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theme/theme9.xml" ContentType="application/vnd.openxmlformats-officedocument.theme+xml"/>
  <Override PartName="/ppt/notesSlides/notesSlide6.xml" ContentType="application/vnd.openxmlformats-officedocument.presentationml.notesSlide+xml"/>
  <Override PartName="/ppt/slides/slide8.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slideLayouts/slideLayout97.xml" ContentType="application/vnd.openxmlformats-officedocument.presentationml.slideLayout+xml"/>
  <Override PartName="/ppt/charts/chart2.xml" ContentType="application/vnd.openxmlformats-officedocument.drawingml.chart+xml"/>
  <Override PartName="/ppt/slides/slide29.xml" ContentType="application/vnd.openxmlformats-officedocument.presentationml.slide+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theme/themeOverride5.xml" ContentType="application/vnd.openxmlformats-officedocument.themeOverride+xml"/>
  <Override PartName="/ppt/slides/slide43.xml" ContentType="application/vnd.openxmlformats-officedocument.presentationml.slide+xml"/>
  <Override PartName="/ppt/theme/theme1.xml" ContentType="application/vnd.openxmlformats-officedocument.theme+xml"/>
  <Override PartName="/ppt/slideLayouts/slideLayout53.xml" ContentType="application/vnd.openxmlformats-officedocument.presentationml.slideLayout+xml"/>
  <Override PartName="/ppt/slideLayouts/slideLayout106.xml" ContentType="application/vnd.openxmlformats-officedocument.presentationml.slideLayout+xml"/>
  <Override PartName="/ppt/slides/slide32.xml" ContentType="application/vnd.openxmlformats-officedocument.presentationml.slide+xml"/>
  <Override PartName="/ppt/slideLayouts/slideLayout42.xml" ContentType="application/vnd.openxmlformats-officedocument.presentationml.slideLayout+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23.xml" ContentType="application/vnd.openxmlformats-officedocument.presentationml.notesSlide+xml"/>
  <Override PartName="/ppt/notesSlides/notesSlide12.xml" ContentType="application/vnd.openxmlformats-officedocument.presentationml.notesSlide+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Layouts/slideLayout69.xml" ContentType="application/vnd.openxmlformats-officedocument.presentationml.slideLayout+xml"/>
  <Override PartName="/ppt/slides/slide48.xml" ContentType="application/vnd.openxmlformats-officedocument.presentationml.slide+xml"/>
  <Override PartName="/ppt/slideLayouts/slideLayout58.xml" ContentType="application/vnd.openxmlformats-officedocument.presentationml.slideLayout+xml"/>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72.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61.xml" ContentType="application/vnd.openxmlformats-officedocument.presentationml.slideLayout+xml"/>
  <Override PartName="/ppt/slideLayouts/slideLayout103.xml" ContentType="application/vnd.openxmlformats-officedocument.presentationml.slideLayout+xml"/>
  <Override PartName="/ppt/theme/themeOverride2.xml" ContentType="application/vnd.openxmlformats-officedocument.themeOverride+xml"/>
  <Override PartName="/ppt/slides/slide40.xml" ContentType="application/vnd.openxmlformats-officedocument.presentationml.slide+xml"/>
  <Override PartName="/ppt/slideLayouts/slideLayout50.xml" ContentType="application/vnd.openxmlformats-officedocument.presentationml.slideLayout+xml"/>
  <Override PartName="/ppt/notesSlides/notesSlide42.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3" r:id="rId1"/>
    <p:sldMasterId id="2147483705" r:id="rId2"/>
    <p:sldMasterId id="2147483717" r:id="rId3"/>
    <p:sldMasterId id="2147483729" r:id="rId4"/>
    <p:sldMasterId id="2147483741" r:id="rId5"/>
    <p:sldMasterId id="2147483753" r:id="rId6"/>
    <p:sldMasterId id="2147483765" r:id="rId7"/>
    <p:sldMasterId id="2147483777" r:id="rId8"/>
    <p:sldMasterId id="2147483789" r:id="rId9"/>
    <p:sldMasterId id="2147483800" r:id="rId10"/>
  </p:sldMasterIdLst>
  <p:notesMasterIdLst>
    <p:notesMasterId r:id="rId77"/>
  </p:notesMasterIdLst>
  <p:handoutMasterIdLst>
    <p:handoutMasterId r:id="rId78"/>
  </p:handoutMasterIdLst>
  <p:sldIdLst>
    <p:sldId id="491" r:id="rId11"/>
    <p:sldId id="518" r:id="rId12"/>
    <p:sldId id="498" r:id="rId13"/>
    <p:sldId id="500" r:id="rId14"/>
    <p:sldId id="379" r:id="rId15"/>
    <p:sldId id="384" r:id="rId16"/>
    <p:sldId id="374" r:id="rId17"/>
    <p:sldId id="493" r:id="rId18"/>
    <p:sldId id="514" r:id="rId19"/>
    <p:sldId id="497" r:id="rId20"/>
    <p:sldId id="515" r:id="rId21"/>
    <p:sldId id="494" r:id="rId22"/>
    <p:sldId id="516" r:id="rId23"/>
    <p:sldId id="503" r:id="rId24"/>
    <p:sldId id="517" r:id="rId25"/>
    <p:sldId id="496" r:id="rId26"/>
    <p:sldId id="443" r:id="rId27"/>
    <p:sldId id="504" r:id="rId28"/>
    <p:sldId id="468" r:id="rId29"/>
    <p:sldId id="519" r:id="rId30"/>
    <p:sldId id="470" r:id="rId31"/>
    <p:sldId id="471" r:id="rId32"/>
    <p:sldId id="472" r:id="rId33"/>
    <p:sldId id="473" r:id="rId34"/>
    <p:sldId id="520" r:id="rId35"/>
    <p:sldId id="475" r:id="rId36"/>
    <p:sldId id="476" r:id="rId37"/>
    <p:sldId id="477" r:id="rId38"/>
    <p:sldId id="479" r:id="rId39"/>
    <p:sldId id="480" r:id="rId40"/>
    <p:sldId id="521" r:id="rId41"/>
    <p:sldId id="482" r:id="rId42"/>
    <p:sldId id="522" r:id="rId43"/>
    <p:sldId id="483" r:id="rId44"/>
    <p:sldId id="484" r:id="rId45"/>
    <p:sldId id="488" r:id="rId46"/>
    <p:sldId id="485" r:id="rId47"/>
    <p:sldId id="489" r:id="rId48"/>
    <p:sldId id="486" r:id="rId49"/>
    <p:sldId id="487" r:id="rId50"/>
    <p:sldId id="490" r:id="rId51"/>
    <p:sldId id="502" r:id="rId52"/>
    <p:sldId id="428" r:id="rId53"/>
    <p:sldId id="429" r:id="rId54"/>
    <p:sldId id="430" r:id="rId55"/>
    <p:sldId id="431" r:id="rId56"/>
    <p:sldId id="432" r:id="rId57"/>
    <p:sldId id="433" r:id="rId58"/>
    <p:sldId id="434" r:id="rId59"/>
    <p:sldId id="354" r:id="rId60"/>
    <p:sldId id="377" r:id="rId61"/>
    <p:sldId id="505" r:id="rId62"/>
    <p:sldId id="506" r:id="rId63"/>
    <p:sldId id="523" r:id="rId64"/>
    <p:sldId id="438" r:id="rId65"/>
    <p:sldId id="507" r:id="rId66"/>
    <p:sldId id="501" r:id="rId67"/>
    <p:sldId id="508" r:id="rId68"/>
    <p:sldId id="509" r:id="rId69"/>
    <p:sldId id="510" r:id="rId70"/>
    <p:sldId id="511" r:id="rId71"/>
    <p:sldId id="512" r:id="rId72"/>
    <p:sldId id="513" r:id="rId73"/>
    <p:sldId id="499" r:id="rId74"/>
    <p:sldId id="386" r:id="rId75"/>
    <p:sldId id="440" r:id="rId76"/>
  </p:sldIdLst>
  <p:sldSz cx="9144000" cy="6858000" type="screen4x3"/>
  <p:notesSz cx="6858000" cy="9144000"/>
  <p:defaultTextStyle>
    <a:defPPr>
      <a:defRPr lang="en-US"/>
    </a:defPPr>
    <a:lvl1pPr algn="l" defTabSz="912813" rtl="0" fontAlgn="base">
      <a:spcBef>
        <a:spcPct val="0"/>
      </a:spcBef>
      <a:spcAft>
        <a:spcPct val="0"/>
      </a:spcAft>
      <a:defRPr kern="1200">
        <a:solidFill>
          <a:schemeClr val="tx1"/>
        </a:solidFill>
        <a:latin typeface="Arial" pitchFamily="34" charset="0"/>
        <a:ea typeface="+mn-ea"/>
        <a:cs typeface="+mn-cs"/>
      </a:defRPr>
    </a:lvl1pPr>
    <a:lvl2pPr marL="455613" indent="1588" algn="l" defTabSz="912813" rtl="0" fontAlgn="base">
      <a:spcBef>
        <a:spcPct val="0"/>
      </a:spcBef>
      <a:spcAft>
        <a:spcPct val="0"/>
      </a:spcAft>
      <a:defRPr kern="1200">
        <a:solidFill>
          <a:schemeClr val="tx1"/>
        </a:solidFill>
        <a:latin typeface="Arial" pitchFamily="34" charset="0"/>
        <a:ea typeface="+mn-ea"/>
        <a:cs typeface="+mn-cs"/>
      </a:defRPr>
    </a:lvl2pPr>
    <a:lvl3pPr marL="912813" indent="1588" algn="l" defTabSz="912813" rtl="0" fontAlgn="base">
      <a:spcBef>
        <a:spcPct val="0"/>
      </a:spcBef>
      <a:spcAft>
        <a:spcPct val="0"/>
      </a:spcAft>
      <a:defRPr kern="1200">
        <a:solidFill>
          <a:schemeClr val="tx1"/>
        </a:solidFill>
        <a:latin typeface="Arial" pitchFamily="34" charset="0"/>
        <a:ea typeface="+mn-ea"/>
        <a:cs typeface="+mn-cs"/>
      </a:defRPr>
    </a:lvl3pPr>
    <a:lvl4pPr marL="1370013" indent="1588" algn="l" defTabSz="912813" rtl="0" fontAlgn="base">
      <a:spcBef>
        <a:spcPct val="0"/>
      </a:spcBef>
      <a:spcAft>
        <a:spcPct val="0"/>
      </a:spcAft>
      <a:defRPr kern="1200">
        <a:solidFill>
          <a:schemeClr val="tx1"/>
        </a:solidFill>
        <a:latin typeface="Arial" pitchFamily="34" charset="0"/>
        <a:ea typeface="+mn-ea"/>
        <a:cs typeface="+mn-cs"/>
      </a:defRPr>
    </a:lvl4pPr>
    <a:lvl5pPr marL="1827213" indent="1588" algn="l" defTabSz="912813"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showPr>
  <p:clrMru>
    <a:srgbClr val="FF0000"/>
    <a:srgbClr val="000054"/>
    <a:srgbClr val="0000CC"/>
    <a:srgbClr val="000099"/>
    <a:srgbClr val="CC0000"/>
    <a:srgbClr val="AB0635"/>
    <a:srgbClr val="820C17"/>
    <a:srgbClr val="920E04"/>
    <a:srgbClr val="F1E7E8"/>
    <a:srgbClr val="FECECA"/>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030" autoAdjust="0"/>
    <p:restoredTop sz="97651" autoAdjust="0"/>
  </p:normalViewPr>
  <p:slideViewPr>
    <p:cSldViewPr snapToGrid="0">
      <p:cViewPr>
        <p:scale>
          <a:sx n="70" d="100"/>
          <a:sy n="70" d="100"/>
        </p:scale>
        <p:origin x="-828" y="-156"/>
      </p:cViewPr>
      <p:guideLst>
        <p:guide orient="horz" pos="1124"/>
        <p:guide pos="2880"/>
        <p:guide pos="245"/>
        <p:guide pos="1319"/>
        <p:guide pos="5514"/>
        <p:guide pos="669"/>
      </p:guideLst>
    </p:cSldViewPr>
  </p:slideViewPr>
  <p:outlineViewPr>
    <p:cViewPr>
      <p:scale>
        <a:sx n="33" d="100"/>
        <a:sy n="33" d="100"/>
      </p:scale>
      <p:origin x="0" y="12528"/>
    </p:cViewPr>
  </p:outlineViewPr>
  <p:notesTextViewPr>
    <p:cViewPr>
      <p:scale>
        <a:sx n="100" d="100"/>
        <a:sy n="100" d="100"/>
      </p:scale>
      <p:origin x="0" y="0"/>
    </p:cViewPr>
  </p:notesTextViewPr>
  <p:sorterViewPr>
    <p:cViewPr>
      <p:scale>
        <a:sx n="80" d="100"/>
        <a:sy n="80" d="100"/>
      </p:scale>
      <p:origin x="0" y="6342"/>
    </p:cViewPr>
  </p:sorterViewPr>
  <p:notesViewPr>
    <p:cSldViewPr snapToGrid="0">
      <p:cViewPr varScale="1">
        <p:scale>
          <a:sx n="83" d="100"/>
          <a:sy n="83" d="100"/>
        </p:scale>
        <p:origin x="-3828" y="-78"/>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slide" Target="slides/slide45.xml"/><Relationship Id="rId63" Type="http://schemas.openxmlformats.org/officeDocument/2006/relationships/slide" Target="slides/slide53.xml"/><Relationship Id="rId68" Type="http://schemas.openxmlformats.org/officeDocument/2006/relationships/slide" Target="slides/slide58.xml"/><Relationship Id="rId76" Type="http://schemas.openxmlformats.org/officeDocument/2006/relationships/slide" Target="slides/slide66.xml"/><Relationship Id="rId7" Type="http://schemas.openxmlformats.org/officeDocument/2006/relationships/slideMaster" Target="slideMasters/slideMaster7.xml"/><Relationship Id="rId71" Type="http://schemas.openxmlformats.org/officeDocument/2006/relationships/slide" Target="slides/slide61.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66" Type="http://schemas.openxmlformats.org/officeDocument/2006/relationships/slide" Target="slides/slide56.xml"/><Relationship Id="rId74" Type="http://schemas.openxmlformats.org/officeDocument/2006/relationships/slide" Target="slides/slide64.xml"/><Relationship Id="rId79"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51.xml"/><Relationship Id="rId82" Type="http://schemas.openxmlformats.org/officeDocument/2006/relationships/tableStyles" Target="tableStyles.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slide" Target="slides/slide63.xml"/><Relationship Id="rId78" Type="http://schemas.openxmlformats.org/officeDocument/2006/relationships/handoutMaster" Target="handoutMasters/handoutMaster1.xml"/><Relationship Id="rId8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slide" Target="slides/slide59.xml"/><Relationship Id="rId77"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41.xml"/><Relationship Id="rId72" Type="http://schemas.openxmlformats.org/officeDocument/2006/relationships/slide" Target="slides/slide62.xml"/><Relationship Id="rId80"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slide" Target="slides/slide60.xml"/><Relationship Id="rId75" Type="http://schemas.openxmlformats.org/officeDocument/2006/relationships/slide" Target="slides/slide65.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s>
</file>

<file path=ppt/charts/_rels/chart1.xml.rels><?xml version="1.0" encoding="UTF-8" standalone="yes"?>
<Relationships xmlns="http://schemas.openxmlformats.org/package/2006/relationships"><Relationship Id="rId2" Type="http://schemas.openxmlformats.org/officeDocument/2006/relationships/oleObject" Target="file:///C:\Users\Ewoldsen\Dropbox\mUng%20Beann\Mung%20Bean%20LD50%20for%20NSTA.xls"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oleObject" Target="file:///C:\Users\Ewoldsen\Dropbox\mUng%20Beann\Mung%20Bean%20LD50%20for%20NSTA.xls" TargetMode="External"/><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2" Type="http://schemas.openxmlformats.org/officeDocument/2006/relationships/oleObject" Target="file:///C:\Users\Ewoldsen\Dropbox\mUng%20Beann\Mung%20Bean%20LD50%20for%20NSTA.xls" TargetMode="External"/><Relationship Id="rId1" Type="http://schemas.openxmlformats.org/officeDocument/2006/relationships/themeOverride" Target="../theme/themeOverride3.xml"/></Relationships>
</file>

<file path=ppt/charts/_rels/chart4.xml.rels><?xml version="1.0" encoding="UTF-8" standalone="yes"?>
<Relationships xmlns="http://schemas.openxmlformats.org/package/2006/relationships"><Relationship Id="rId2" Type="http://schemas.openxmlformats.org/officeDocument/2006/relationships/oleObject" Target="file:///C:\Users\Ewoldsen\Dropbox\mUng%20Beann\Mung%20Bean%20LD50%20for%20NSTA.xls" TargetMode="External"/><Relationship Id="rId1" Type="http://schemas.openxmlformats.org/officeDocument/2006/relationships/themeOverride" Target="../theme/themeOverride4.xml"/></Relationships>
</file>

<file path=ppt/charts/_rels/chart5.xml.rels><?xml version="1.0" encoding="UTF-8" standalone="yes"?>
<Relationships xmlns="http://schemas.openxmlformats.org/package/2006/relationships"><Relationship Id="rId2" Type="http://schemas.openxmlformats.org/officeDocument/2006/relationships/oleObject" Target="file:///C:\Users\Ewoldsen\Dropbox\mUng%20Beann\Mung%20Bean%20LD50%20for%20NSTA.xls" TargetMode="External"/><Relationship Id="rId1" Type="http://schemas.openxmlformats.org/officeDocument/2006/relationships/themeOverride" Target="../theme/themeOverride5.xm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clrMapOvr bg1="dk1" tx1="lt1" bg2="dk2" tx2="lt2" accent1="accent1" accent2="accent2" accent3="accent3" accent4="accent4" accent5="accent5" accent6="accent6" hlink="hlink" folHlink="folHlink"/>
  <c:chart>
    <c:title>
      <c:tx>
        <c:rich>
          <a:bodyPr/>
          <a:lstStyle/>
          <a:p>
            <a:pPr>
              <a:defRPr sz="1800" b="1" i="0" u="none" strike="noStrike" baseline="0">
                <a:solidFill>
                  <a:srgbClr val="000000"/>
                </a:solidFill>
                <a:latin typeface="Arial"/>
                <a:ea typeface="Arial"/>
                <a:cs typeface="Arial"/>
              </a:defRPr>
            </a:pPr>
            <a:r>
              <a:rPr lang="en-US" sz="1800"/>
              <a:t>Mung Beans LD50</a:t>
            </a:r>
          </a:p>
        </c:rich>
      </c:tx>
      <c:layout>
        <c:manualLayout>
          <c:xMode val="edge"/>
          <c:yMode val="edge"/>
          <c:x val="0.41842397336293308"/>
          <c:y val="1.9575856443719484E-2"/>
        </c:manualLayout>
      </c:layout>
      <c:spPr>
        <a:noFill/>
        <a:ln w="25400">
          <a:noFill/>
        </a:ln>
      </c:spPr>
    </c:title>
    <c:plotArea>
      <c:layout>
        <c:manualLayout>
          <c:layoutTarget val="inner"/>
          <c:xMode val="edge"/>
          <c:yMode val="edge"/>
          <c:x val="7.4361820199778328E-2"/>
          <c:y val="0.12234910277324652"/>
          <c:w val="0.91453940066592676"/>
          <c:h val="0.771615008156608"/>
        </c:manualLayout>
      </c:layout>
      <c:lineChart>
        <c:grouping val="standard"/>
        <c:ser>
          <c:idx val="1"/>
          <c:order val="0"/>
          <c:spPr>
            <a:ln w="38100">
              <a:solidFill>
                <a:srgbClr val="000000"/>
              </a:solidFill>
              <a:prstDash val="sysDash"/>
            </a:ln>
          </c:spPr>
          <c:marker>
            <c:symbol val="square"/>
            <c:size val="9"/>
            <c:spPr>
              <a:solidFill>
                <a:srgbClr val="000000"/>
              </a:solidFill>
              <a:ln>
                <a:solidFill>
                  <a:srgbClr val="000000"/>
                </a:solidFill>
                <a:prstDash val="solid"/>
              </a:ln>
            </c:spPr>
          </c:marker>
          <c:cat>
            <c:numRef>
              <c:f>Bags!$A$35:$A$44</c:f>
              <c:numCache>
                <c:formatCode>0.00</c:formatCode>
                <c:ptCount val="10"/>
                <c:pt idx="0" formatCode="0.0000">
                  <c:v>0</c:v>
                </c:pt>
                <c:pt idx="1">
                  <c:v>7.8125E-2</c:v>
                </c:pt>
                <c:pt idx="2">
                  <c:v>0.15625000000000044</c:v>
                </c:pt>
                <c:pt idx="3">
                  <c:v>0.31250000000000122</c:v>
                </c:pt>
                <c:pt idx="4" formatCode="0.0000">
                  <c:v>0.62500000000000255</c:v>
                </c:pt>
                <c:pt idx="5">
                  <c:v>1.25</c:v>
                </c:pt>
                <c:pt idx="6" formatCode="0.0">
                  <c:v>2.5</c:v>
                </c:pt>
                <c:pt idx="7" formatCode="0">
                  <c:v>5</c:v>
                </c:pt>
                <c:pt idx="8" formatCode="0">
                  <c:v>10</c:v>
                </c:pt>
                <c:pt idx="9" formatCode="0">
                  <c:v>20</c:v>
                </c:pt>
              </c:numCache>
            </c:numRef>
          </c:cat>
          <c:val>
            <c:numRef>
              <c:f>Bags!$B$35:$B$44</c:f>
              <c:numCache>
                <c:formatCode>0</c:formatCode>
                <c:ptCount val="10"/>
                <c:pt idx="0">
                  <c:v>1.6666666666666667</c:v>
                </c:pt>
                <c:pt idx="1">
                  <c:v>0</c:v>
                </c:pt>
                <c:pt idx="2">
                  <c:v>2.5</c:v>
                </c:pt>
                <c:pt idx="3">
                  <c:v>3.3333333333333335</c:v>
                </c:pt>
                <c:pt idx="4">
                  <c:v>19.166666666666668</c:v>
                </c:pt>
                <c:pt idx="5">
                  <c:v>47.5</c:v>
                </c:pt>
                <c:pt idx="6">
                  <c:v>78.608333333332794</c:v>
                </c:pt>
                <c:pt idx="7">
                  <c:v>93.333333333333258</c:v>
                </c:pt>
                <c:pt idx="8">
                  <c:v>100</c:v>
                </c:pt>
                <c:pt idx="9">
                  <c:v>100</c:v>
                </c:pt>
              </c:numCache>
            </c:numRef>
          </c:val>
        </c:ser>
        <c:marker val="1"/>
        <c:axId val="93679616"/>
        <c:axId val="95036928"/>
      </c:lineChart>
      <c:catAx>
        <c:axId val="93679616"/>
        <c:scaling>
          <c:orientation val="minMax"/>
        </c:scaling>
        <c:axPos val="b"/>
        <c:title>
          <c:tx>
            <c:rich>
              <a:bodyPr/>
              <a:lstStyle/>
              <a:p>
                <a:pPr>
                  <a:defRPr sz="1400" b="1" i="0" u="none" strike="noStrike" baseline="0">
                    <a:solidFill>
                      <a:srgbClr val="000000"/>
                    </a:solidFill>
                    <a:latin typeface="Arial"/>
                    <a:ea typeface="Arial"/>
                    <a:cs typeface="Arial"/>
                  </a:defRPr>
                </a:pPr>
                <a:r>
                  <a:rPr lang="en-US" sz="1400"/>
                  <a:t>NaCl Concentration (%)</a:t>
                </a:r>
              </a:p>
            </c:rich>
          </c:tx>
          <c:layout>
            <c:manualLayout>
              <c:xMode val="edge"/>
              <c:yMode val="edge"/>
              <c:x val="0.44950055493895774"/>
              <c:y val="0.94453507340946163"/>
            </c:manualLayout>
          </c:layout>
          <c:spPr>
            <a:noFill/>
            <a:ln w="25400">
              <a:noFill/>
            </a:ln>
          </c:spPr>
        </c:title>
        <c:numFmt formatCode="0.0000" sourceLinked="1"/>
        <c:tickLblPos val="nextTo"/>
        <c:spPr>
          <a:ln w="3175">
            <a:solidFill>
              <a:srgbClr val="000000"/>
            </a:solidFill>
            <a:prstDash val="solid"/>
          </a:ln>
        </c:spPr>
        <c:txPr>
          <a:bodyPr rot="0" vert="horz"/>
          <a:lstStyle/>
          <a:p>
            <a:pPr>
              <a:defRPr sz="1100" b="0" i="0" u="none" strike="noStrike" baseline="0">
                <a:solidFill>
                  <a:srgbClr val="000000"/>
                </a:solidFill>
                <a:latin typeface="Arial"/>
                <a:ea typeface="Arial"/>
                <a:cs typeface="Arial"/>
              </a:defRPr>
            </a:pPr>
            <a:endParaRPr lang="en-US"/>
          </a:p>
        </c:txPr>
        <c:crossAx val="95036928"/>
        <c:crosses val="autoZero"/>
        <c:auto val="1"/>
        <c:lblAlgn val="ctr"/>
        <c:lblOffset val="100"/>
        <c:tickLblSkip val="1"/>
        <c:tickMarkSkip val="1"/>
      </c:catAx>
      <c:valAx>
        <c:axId val="95036928"/>
        <c:scaling>
          <c:orientation val="minMax"/>
          <c:max val="100"/>
        </c:scaling>
        <c:axPos val="l"/>
        <c:majorGridlines>
          <c:spPr>
            <a:ln w="3175">
              <a:solidFill>
                <a:srgbClr val="000000"/>
              </a:solidFill>
              <a:prstDash val="solid"/>
            </a:ln>
          </c:spPr>
        </c:majorGridlines>
        <c:title>
          <c:tx>
            <c:rich>
              <a:bodyPr/>
              <a:lstStyle/>
              <a:p>
                <a:pPr>
                  <a:defRPr sz="1400" b="1" i="0" u="none" strike="noStrike" baseline="0">
                    <a:solidFill>
                      <a:srgbClr val="000000"/>
                    </a:solidFill>
                    <a:latin typeface="Arial"/>
                    <a:ea typeface="Arial"/>
                    <a:cs typeface="Arial"/>
                  </a:defRPr>
                </a:pPr>
                <a:r>
                  <a:rPr lang="en-US" sz="1400"/>
                  <a:t>% Dead</a:t>
                </a:r>
              </a:p>
            </c:rich>
          </c:tx>
          <c:layout>
            <c:manualLayout>
              <c:xMode val="edge"/>
              <c:yMode val="edge"/>
              <c:x val="1.2208657047724751E-2"/>
              <c:y val="0.46655791190864837"/>
            </c:manualLayout>
          </c:layout>
          <c:spPr>
            <a:noFill/>
            <a:ln w="25400">
              <a:noFill/>
            </a:ln>
          </c:spPr>
        </c:title>
        <c:numFmt formatCode="0" sourceLinked="1"/>
        <c:tickLblPos val="nextTo"/>
        <c:spPr>
          <a:ln w="3175">
            <a:solidFill>
              <a:srgbClr val="000000"/>
            </a:solidFill>
            <a:prstDash val="solid"/>
          </a:ln>
        </c:spPr>
        <c:txPr>
          <a:bodyPr rot="0" vert="horz"/>
          <a:lstStyle/>
          <a:p>
            <a:pPr>
              <a:defRPr sz="1100" b="0" i="0" u="none" strike="noStrike" baseline="0">
                <a:solidFill>
                  <a:srgbClr val="000000"/>
                </a:solidFill>
                <a:latin typeface="Arial"/>
                <a:ea typeface="Arial"/>
                <a:cs typeface="Arial"/>
              </a:defRPr>
            </a:pPr>
            <a:endParaRPr lang="en-US"/>
          </a:p>
        </c:txPr>
        <c:crossAx val="93679616"/>
        <c:crosses val="autoZero"/>
        <c:crossBetween val="between"/>
      </c:valAx>
      <c:spPr>
        <a:noFill/>
        <a:ln w="12700">
          <a:solidFill>
            <a:srgbClr val="808080"/>
          </a:solidFill>
          <a:prstDash val="solid"/>
        </a:ln>
      </c:spPr>
    </c:plotArea>
    <c:plotVisOnly val="1"/>
    <c:dispBlanksAs val="gap"/>
  </c:chart>
  <c:spPr>
    <a:noFill/>
    <a:ln w="9525">
      <a:noFill/>
    </a:ln>
  </c:spPr>
  <c:txPr>
    <a:bodyPr/>
    <a:lstStyle/>
    <a:p>
      <a:pPr>
        <a:defRPr sz="1000" b="0" i="0" u="none" strike="noStrike" baseline="0">
          <a:solidFill>
            <a:srgbClr val="000000"/>
          </a:solidFill>
          <a:latin typeface="Arial"/>
          <a:ea typeface="Arial"/>
          <a:cs typeface="Arial"/>
        </a:defRPr>
      </a:pPr>
      <a:endParaRPr lang="en-US"/>
    </a:p>
  </c:txPr>
  <c:externalData r:id="rId2"/>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US"/>
  <c:clrMapOvr bg1="dk1" tx1="lt1" bg2="dk2" tx2="lt2" accent1="accent1" accent2="accent2" accent3="accent3" accent4="accent4" accent5="accent5" accent6="accent6" hlink="hlink" folHlink="folHlink"/>
  <c:chart>
    <c:title>
      <c:tx>
        <c:rich>
          <a:bodyPr/>
          <a:lstStyle/>
          <a:p>
            <a:pPr>
              <a:defRPr sz="1800" b="1" i="0" u="none" strike="noStrike" baseline="0">
                <a:solidFill>
                  <a:srgbClr val="000000"/>
                </a:solidFill>
                <a:latin typeface="Arial"/>
                <a:ea typeface="Arial"/>
                <a:cs typeface="Arial"/>
              </a:defRPr>
            </a:pPr>
            <a:r>
              <a:rPr lang="en-US"/>
              <a:t> Mung Beans LD50</a:t>
            </a:r>
          </a:p>
        </c:rich>
      </c:tx>
      <c:layout>
        <c:manualLayout>
          <c:xMode val="edge"/>
          <c:yMode val="edge"/>
          <c:x val="0.37402885682575154"/>
          <c:y val="0"/>
        </c:manualLayout>
      </c:layout>
      <c:spPr>
        <a:noFill/>
        <a:ln w="25400">
          <a:noFill/>
        </a:ln>
      </c:spPr>
    </c:title>
    <c:plotArea>
      <c:layout>
        <c:manualLayout>
          <c:layoutTarget val="inner"/>
          <c:xMode val="edge"/>
          <c:yMode val="edge"/>
          <c:x val="5.9933407325194546E-2"/>
          <c:y val="6.8515497553018348E-2"/>
          <c:w val="0.93229744728080177"/>
          <c:h val="0.84339314845024449"/>
        </c:manualLayout>
      </c:layout>
      <c:lineChart>
        <c:grouping val="standard"/>
        <c:ser>
          <c:idx val="1"/>
          <c:order val="0"/>
          <c:spPr>
            <a:ln w="38100">
              <a:solidFill>
                <a:srgbClr val="FF0000"/>
              </a:solidFill>
              <a:prstDash val="solid"/>
            </a:ln>
          </c:spPr>
          <c:marker>
            <c:symbol val="square"/>
            <c:size val="9"/>
            <c:spPr>
              <a:solidFill>
                <a:srgbClr val="FF0000"/>
              </a:solidFill>
              <a:ln>
                <a:solidFill>
                  <a:srgbClr val="FF0000"/>
                </a:solidFill>
                <a:prstDash val="solid"/>
              </a:ln>
            </c:spPr>
          </c:marker>
          <c:cat>
            <c:numRef>
              <c:f>Bags!$A$3:$A$9</c:f>
              <c:numCache>
                <c:formatCode>0.0000</c:formatCode>
                <c:ptCount val="7"/>
                <c:pt idx="0">
                  <c:v>0</c:v>
                </c:pt>
                <c:pt idx="1">
                  <c:v>1.1200000000000055E-2</c:v>
                </c:pt>
                <c:pt idx="2">
                  <c:v>5.6000000000000001E-2</c:v>
                </c:pt>
                <c:pt idx="3">
                  <c:v>0.28000000000000008</c:v>
                </c:pt>
                <c:pt idx="4">
                  <c:v>1.4</c:v>
                </c:pt>
                <c:pt idx="5">
                  <c:v>7</c:v>
                </c:pt>
                <c:pt idx="6">
                  <c:v>35</c:v>
                </c:pt>
              </c:numCache>
            </c:numRef>
          </c:cat>
          <c:val>
            <c:numRef>
              <c:f>Bags!$B$3:$B$9</c:f>
              <c:numCache>
                <c:formatCode>0</c:formatCode>
                <c:ptCount val="7"/>
                <c:pt idx="0">
                  <c:v>0.71428571428571463</c:v>
                </c:pt>
                <c:pt idx="1">
                  <c:v>1.6666666666666667</c:v>
                </c:pt>
                <c:pt idx="2">
                  <c:v>1.5384615384615385</c:v>
                </c:pt>
                <c:pt idx="3">
                  <c:v>1.7346938775510199</c:v>
                </c:pt>
                <c:pt idx="4">
                  <c:v>18.520408163265287</c:v>
                </c:pt>
                <c:pt idx="5">
                  <c:v>96.071428571428228</c:v>
                </c:pt>
                <c:pt idx="6">
                  <c:v>100</c:v>
                </c:pt>
              </c:numCache>
            </c:numRef>
          </c:val>
        </c:ser>
        <c:marker val="1"/>
        <c:axId val="95249536"/>
        <c:axId val="95251840"/>
      </c:lineChart>
      <c:catAx>
        <c:axId val="95249536"/>
        <c:scaling>
          <c:orientation val="minMax"/>
        </c:scaling>
        <c:axPos val="b"/>
        <c:title>
          <c:tx>
            <c:rich>
              <a:bodyPr/>
              <a:lstStyle/>
              <a:p>
                <a:pPr>
                  <a:defRPr sz="1175" b="1" i="0" u="none" strike="noStrike" baseline="0">
                    <a:solidFill>
                      <a:srgbClr val="000000"/>
                    </a:solidFill>
                    <a:latin typeface="Arial"/>
                    <a:ea typeface="Arial"/>
                    <a:cs typeface="Arial"/>
                  </a:defRPr>
                </a:pPr>
                <a:r>
                  <a:rPr lang="en-US" sz="1400"/>
                  <a:t>Concentration of Ammonium Sulfate</a:t>
                </a:r>
              </a:p>
            </c:rich>
          </c:tx>
          <c:layout>
            <c:manualLayout>
              <c:xMode val="edge"/>
              <c:yMode val="edge"/>
              <c:x val="0.36847946725860498"/>
              <c:y val="0.95269168026101492"/>
            </c:manualLayout>
          </c:layout>
          <c:spPr>
            <a:noFill/>
            <a:ln w="25400">
              <a:noFill/>
            </a:ln>
          </c:spPr>
        </c:title>
        <c:numFmt formatCode="0.00" sourceLinked="0"/>
        <c:tickLblPos val="nextTo"/>
        <c:spPr>
          <a:ln w="3175">
            <a:solidFill>
              <a:srgbClr val="000000"/>
            </a:solidFill>
            <a:prstDash val="solid"/>
          </a:ln>
        </c:spPr>
        <c:txPr>
          <a:bodyPr rot="0" vert="horz"/>
          <a:lstStyle/>
          <a:p>
            <a:pPr>
              <a:defRPr sz="1200" b="0" i="0" u="none" strike="noStrike" baseline="0">
                <a:solidFill>
                  <a:srgbClr val="000000"/>
                </a:solidFill>
                <a:latin typeface="Arial"/>
                <a:ea typeface="Arial"/>
                <a:cs typeface="Arial"/>
              </a:defRPr>
            </a:pPr>
            <a:endParaRPr lang="en-US"/>
          </a:p>
        </c:txPr>
        <c:crossAx val="95251840"/>
        <c:crosses val="autoZero"/>
        <c:auto val="1"/>
        <c:lblAlgn val="ctr"/>
        <c:lblOffset val="100"/>
        <c:tickLblSkip val="1"/>
        <c:tickMarkSkip val="1"/>
      </c:catAx>
      <c:valAx>
        <c:axId val="95251840"/>
        <c:scaling>
          <c:orientation val="minMax"/>
          <c:max val="100"/>
        </c:scaling>
        <c:axPos val="l"/>
        <c:majorGridlines>
          <c:spPr>
            <a:ln w="3175">
              <a:solidFill>
                <a:srgbClr val="000000"/>
              </a:solidFill>
              <a:prstDash val="solid"/>
            </a:ln>
          </c:spPr>
        </c:majorGridlines>
        <c:title>
          <c:tx>
            <c:rich>
              <a:bodyPr/>
              <a:lstStyle/>
              <a:p>
                <a:pPr>
                  <a:defRPr sz="1175" b="1" i="0" u="none" strike="noStrike" baseline="0">
                    <a:solidFill>
                      <a:srgbClr val="000000"/>
                    </a:solidFill>
                    <a:latin typeface="Arial"/>
                    <a:ea typeface="Arial"/>
                    <a:cs typeface="Arial"/>
                  </a:defRPr>
                </a:pPr>
                <a:r>
                  <a:rPr lang="en-US" sz="1400"/>
                  <a:t>% Dead</a:t>
                </a:r>
              </a:p>
            </c:rich>
          </c:tx>
          <c:layout>
            <c:manualLayout>
              <c:xMode val="edge"/>
              <c:yMode val="edge"/>
              <c:x val="0"/>
              <c:y val="0.43556280587276008"/>
            </c:manualLayout>
          </c:layout>
          <c:spPr>
            <a:noFill/>
            <a:ln w="25400">
              <a:noFill/>
            </a:ln>
          </c:spPr>
        </c:title>
        <c:numFmt formatCode="0" sourceLinked="1"/>
        <c:tickLblPos val="nextTo"/>
        <c:spPr>
          <a:ln w="3175">
            <a:solidFill>
              <a:srgbClr val="000000"/>
            </a:solidFill>
            <a:prstDash val="solid"/>
          </a:ln>
        </c:spPr>
        <c:txPr>
          <a:bodyPr rot="0" vert="horz"/>
          <a:lstStyle/>
          <a:p>
            <a:pPr>
              <a:defRPr sz="1200" b="0" i="0" u="none" strike="noStrike" baseline="0">
                <a:solidFill>
                  <a:srgbClr val="000000"/>
                </a:solidFill>
                <a:latin typeface="Arial"/>
                <a:ea typeface="Arial"/>
                <a:cs typeface="Arial"/>
              </a:defRPr>
            </a:pPr>
            <a:endParaRPr lang="en-US"/>
          </a:p>
        </c:txPr>
        <c:crossAx val="95249536"/>
        <c:crosses val="autoZero"/>
        <c:crossBetween val="between"/>
      </c:valAx>
      <c:spPr>
        <a:noFill/>
        <a:ln w="12700">
          <a:solidFill>
            <a:srgbClr val="808080"/>
          </a:solidFill>
          <a:prstDash val="solid"/>
        </a:ln>
      </c:spPr>
    </c:plotArea>
    <c:plotVisOnly val="1"/>
    <c:dispBlanksAs val="gap"/>
  </c:chart>
  <c:spPr>
    <a:noFill/>
    <a:ln w="9525">
      <a:noFill/>
    </a:ln>
  </c:spPr>
  <c:txPr>
    <a:bodyPr/>
    <a:lstStyle/>
    <a:p>
      <a:pPr>
        <a:defRPr sz="1000" b="0" i="0" u="none" strike="noStrike" baseline="0">
          <a:solidFill>
            <a:srgbClr val="000000"/>
          </a:solidFill>
          <a:latin typeface="Arial"/>
          <a:ea typeface="Arial"/>
          <a:cs typeface="Arial"/>
        </a:defRPr>
      </a:pPr>
      <a:endParaRPr lang="en-US"/>
    </a:p>
  </c:txPr>
  <c:externalData r:id="rId2"/>
</c:chartSpace>
</file>

<file path=ppt/charts/chart3.xml><?xml version="1.0" encoding="utf-8"?>
<c:chartSpace xmlns:c="http://schemas.openxmlformats.org/drawingml/2006/chart" xmlns:a="http://schemas.openxmlformats.org/drawingml/2006/main" xmlns:r="http://schemas.openxmlformats.org/officeDocument/2006/relationships">
  <c:date1904 val="1"/>
  <c:lang val="en-US"/>
  <c:clrMapOvr bg1="dk1" tx1="lt1" bg2="dk2" tx2="lt2" accent1="accent1" accent2="accent2" accent3="accent3" accent4="accent4" accent5="accent5" accent6="accent6" hlink="hlink" folHlink="folHlink"/>
  <c:chart>
    <c:title>
      <c:tx>
        <c:rich>
          <a:bodyPr/>
          <a:lstStyle/>
          <a:p>
            <a:pPr>
              <a:defRPr sz="1800" b="1" i="0" u="none" strike="noStrike" baseline="0">
                <a:solidFill>
                  <a:srgbClr val="000000"/>
                </a:solidFill>
                <a:latin typeface="Arial"/>
                <a:ea typeface="Arial"/>
                <a:cs typeface="Arial"/>
              </a:defRPr>
            </a:pPr>
            <a:r>
              <a:rPr lang="en-US"/>
              <a:t>Mung Beans in Soil</a:t>
            </a:r>
          </a:p>
        </c:rich>
      </c:tx>
      <c:layout>
        <c:manualLayout>
          <c:xMode val="edge"/>
          <c:yMode val="edge"/>
          <c:x val="0.36958934517203262"/>
          <c:y val="0"/>
        </c:manualLayout>
      </c:layout>
      <c:spPr>
        <a:noFill/>
        <a:ln w="25400">
          <a:noFill/>
        </a:ln>
      </c:spPr>
    </c:title>
    <c:plotArea>
      <c:layout>
        <c:manualLayout>
          <c:layoutTarget val="inner"/>
          <c:xMode val="edge"/>
          <c:yMode val="edge"/>
          <c:x val="6.0673325934147412E-2"/>
          <c:y val="6.8515497553018348E-2"/>
          <c:w val="0.93266740658527902"/>
          <c:h val="0.8482871125611785"/>
        </c:manualLayout>
      </c:layout>
      <c:lineChart>
        <c:grouping val="standard"/>
        <c:ser>
          <c:idx val="1"/>
          <c:order val="0"/>
          <c:tx>
            <c:strRef>
              <c:f>Bags!$C$23</c:f>
              <c:strCache>
                <c:ptCount val="1"/>
                <c:pt idx="0">
                  <c:v>Soil</c:v>
                </c:pt>
              </c:strCache>
            </c:strRef>
          </c:tx>
          <c:spPr>
            <a:ln w="38100">
              <a:solidFill>
                <a:srgbClr val="800000"/>
              </a:solidFill>
              <a:prstDash val="lgDash"/>
            </a:ln>
          </c:spPr>
          <c:marker>
            <c:symbol val="diamond"/>
            <c:size val="9"/>
            <c:spPr>
              <a:solidFill>
                <a:srgbClr val="800000"/>
              </a:solidFill>
              <a:ln>
                <a:solidFill>
                  <a:srgbClr val="800000"/>
                </a:solidFill>
                <a:prstDash val="solid"/>
              </a:ln>
            </c:spPr>
          </c:marker>
          <c:cat>
            <c:numRef>
              <c:f>Bags!$A$24:$A$30</c:f>
              <c:numCache>
                <c:formatCode>0.0000</c:formatCode>
                <c:ptCount val="7"/>
                <c:pt idx="0">
                  <c:v>0</c:v>
                </c:pt>
                <c:pt idx="1">
                  <c:v>1.1200000000000055E-2</c:v>
                </c:pt>
                <c:pt idx="2" formatCode="0.000">
                  <c:v>5.6000000000000001E-2</c:v>
                </c:pt>
                <c:pt idx="3" formatCode="0.00">
                  <c:v>0.28000000000000008</c:v>
                </c:pt>
                <c:pt idx="4" formatCode="0.0">
                  <c:v>1.4</c:v>
                </c:pt>
                <c:pt idx="5" formatCode="0">
                  <c:v>7</c:v>
                </c:pt>
                <c:pt idx="6" formatCode="0">
                  <c:v>35</c:v>
                </c:pt>
              </c:numCache>
            </c:numRef>
          </c:cat>
          <c:val>
            <c:numRef>
              <c:f>Bags!$C$24:$C$30</c:f>
              <c:numCache>
                <c:formatCode>0.0</c:formatCode>
                <c:ptCount val="7"/>
                <c:pt idx="0">
                  <c:v>19.8125</c:v>
                </c:pt>
                <c:pt idx="1">
                  <c:v>23.722222222222083</c:v>
                </c:pt>
                <c:pt idx="2">
                  <c:v>21.764705882352889</c:v>
                </c:pt>
                <c:pt idx="3">
                  <c:v>24.055555555555557</c:v>
                </c:pt>
                <c:pt idx="4">
                  <c:v>49.833333333333336</c:v>
                </c:pt>
                <c:pt idx="5">
                  <c:v>98.888888888888317</c:v>
                </c:pt>
                <c:pt idx="6">
                  <c:v>100</c:v>
                </c:pt>
              </c:numCache>
            </c:numRef>
          </c:val>
        </c:ser>
        <c:marker val="1"/>
        <c:axId val="95271936"/>
        <c:axId val="95823360"/>
      </c:lineChart>
      <c:catAx>
        <c:axId val="95271936"/>
        <c:scaling>
          <c:orientation val="minMax"/>
        </c:scaling>
        <c:axPos val="b"/>
        <c:title>
          <c:tx>
            <c:rich>
              <a:bodyPr/>
              <a:lstStyle/>
              <a:p>
                <a:pPr>
                  <a:defRPr sz="1400" b="1" i="0" u="none" strike="noStrike" baseline="0">
                    <a:solidFill>
                      <a:srgbClr val="000000"/>
                    </a:solidFill>
                    <a:latin typeface="Arial"/>
                    <a:ea typeface="Arial"/>
                    <a:cs typeface="Arial"/>
                  </a:defRPr>
                </a:pPr>
                <a:r>
                  <a:rPr lang="en-US" sz="1400"/>
                  <a:t>Ammonium Sulfate Concentration (%)</a:t>
                </a:r>
              </a:p>
            </c:rich>
          </c:tx>
          <c:layout>
            <c:manualLayout>
              <c:xMode val="edge"/>
              <c:yMode val="edge"/>
              <c:x val="0.37957824639289944"/>
              <c:y val="0.96084828711256165"/>
            </c:manualLayout>
          </c:layout>
          <c:spPr>
            <a:noFill/>
            <a:ln w="25400">
              <a:noFill/>
            </a:ln>
          </c:spPr>
        </c:title>
        <c:numFmt formatCode="0.0000" sourceLinked="1"/>
        <c:tickLblPos val="nextTo"/>
        <c:spPr>
          <a:ln w="3175">
            <a:solidFill>
              <a:srgbClr val="000000"/>
            </a:solidFill>
            <a:prstDash val="solid"/>
          </a:ln>
        </c:spPr>
        <c:txPr>
          <a:bodyPr rot="0" vert="horz"/>
          <a:lstStyle/>
          <a:p>
            <a:pPr>
              <a:defRPr sz="1200" b="0" i="0" u="none" strike="noStrike" baseline="0">
                <a:solidFill>
                  <a:srgbClr val="000000"/>
                </a:solidFill>
                <a:latin typeface="Arial"/>
                <a:ea typeface="Arial"/>
                <a:cs typeface="Arial"/>
              </a:defRPr>
            </a:pPr>
            <a:endParaRPr lang="en-US"/>
          </a:p>
        </c:txPr>
        <c:crossAx val="95823360"/>
        <c:crosses val="autoZero"/>
        <c:auto val="1"/>
        <c:lblAlgn val="ctr"/>
        <c:lblOffset val="100"/>
        <c:tickLblSkip val="1"/>
        <c:tickMarkSkip val="1"/>
      </c:catAx>
      <c:valAx>
        <c:axId val="95823360"/>
        <c:scaling>
          <c:orientation val="minMax"/>
          <c:max val="100"/>
        </c:scaling>
        <c:axPos val="l"/>
        <c:majorGridlines>
          <c:spPr>
            <a:ln w="3175">
              <a:solidFill>
                <a:srgbClr val="000000"/>
              </a:solidFill>
              <a:prstDash val="solid"/>
            </a:ln>
          </c:spPr>
        </c:majorGridlines>
        <c:title>
          <c:tx>
            <c:rich>
              <a:bodyPr/>
              <a:lstStyle/>
              <a:p>
                <a:pPr>
                  <a:defRPr sz="1400" b="1" i="0" u="none" strike="noStrike" baseline="0">
                    <a:solidFill>
                      <a:srgbClr val="000000"/>
                    </a:solidFill>
                    <a:latin typeface="Arial"/>
                    <a:ea typeface="Arial"/>
                    <a:cs typeface="Arial"/>
                  </a:defRPr>
                </a:pPr>
                <a:r>
                  <a:rPr lang="en-US" sz="1400"/>
                  <a:t>% Dead</a:t>
                </a:r>
              </a:p>
            </c:rich>
          </c:tx>
          <c:layout>
            <c:manualLayout>
              <c:xMode val="edge"/>
              <c:yMode val="edge"/>
              <c:x val="0"/>
              <c:y val="0.44861337683523655"/>
            </c:manualLayout>
          </c:layout>
          <c:spPr>
            <a:noFill/>
            <a:ln w="25400">
              <a:noFill/>
            </a:ln>
          </c:spPr>
        </c:title>
        <c:numFmt formatCode="0" sourceLinked="0"/>
        <c:tickLblPos val="nextTo"/>
        <c:spPr>
          <a:ln w="3175">
            <a:solidFill>
              <a:srgbClr val="000000"/>
            </a:solidFill>
            <a:prstDash val="solid"/>
          </a:ln>
        </c:spPr>
        <c:txPr>
          <a:bodyPr rot="0" vert="horz"/>
          <a:lstStyle/>
          <a:p>
            <a:pPr>
              <a:defRPr sz="1200" b="0" i="0" u="none" strike="noStrike" baseline="0">
                <a:solidFill>
                  <a:srgbClr val="000000"/>
                </a:solidFill>
                <a:latin typeface="Arial"/>
                <a:ea typeface="Arial"/>
                <a:cs typeface="Arial"/>
              </a:defRPr>
            </a:pPr>
            <a:endParaRPr lang="en-US"/>
          </a:p>
        </c:txPr>
        <c:crossAx val="95271936"/>
        <c:crosses val="autoZero"/>
        <c:crossBetween val="between"/>
      </c:valAx>
      <c:spPr>
        <a:noFill/>
        <a:ln w="12700">
          <a:solidFill>
            <a:srgbClr val="808080"/>
          </a:solidFill>
          <a:prstDash val="solid"/>
        </a:ln>
      </c:spPr>
    </c:plotArea>
    <c:plotVisOnly val="1"/>
    <c:dispBlanksAs val="gap"/>
  </c:chart>
  <c:spPr>
    <a:noFill/>
    <a:ln w="9525">
      <a:noFill/>
    </a:ln>
  </c:spPr>
  <c:txPr>
    <a:bodyPr/>
    <a:lstStyle/>
    <a:p>
      <a:pPr>
        <a:defRPr sz="1000" b="0" i="0" u="none" strike="noStrike" baseline="0">
          <a:solidFill>
            <a:srgbClr val="000000"/>
          </a:solidFill>
          <a:latin typeface="Arial"/>
          <a:ea typeface="Arial"/>
          <a:cs typeface="Arial"/>
        </a:defRPr>
      </a:pPr>
      <a:endParaRPr lang="en-US"/>
    </a:p>
  </c:txPr>
  <c:externalData r:id="rId2"/>
</c:chartSpace>
</file>

<file path=ppt/charts/chart4.xml><?xml version="1.0" encoding="utf-8"?>
<c:chartSpace xmlns:c="http://schemas.openxmlformats.org/drawingml/2006/chart" xmlns:a="http://schemas.openxmlformats.org/drawingml/2006/main" xmlns:r="http://schemas.openxmlformats.org/officeDocument/2006/relationships">
  <c:date1904 val="1"/>
  <c:lang val="en-US"/>
  <c:clrMapOvr bg1="dk1" tx1="lt1" bg2="dk2" tx2="lt2" accent1="accent1" accent2="accent2" accent3="accent3" accent4="accent4" accent5="accent5" accent6="accent6" hlink="hlink" folHlink="folHlink"/>
  <c:chart>
    <c:title>
      <c:tx>
        <c:rich>
          <a:bodyPr/>
          <a:lstStyle/>
          <a:p>
            <a:pPr>
              <a:defRPr sz="1800" b="1" i="0" u="none" strike="noStrike" baseline="0">
                <a:solidFill>
                  <a:srgbClr val="000000"/>
                </a:solidFill>
                <a:latin typeface="Arial"/>
                <a:ea typeface="Arial"/>
                <a:cs typeface="Arial"/>
              </a:defRPr>
            </a:pPr>
            <a:r>
              <a:rPr lang="en-US"/>
              <a:t>Mung Beans in Soil</a:t>
            </a:r>
          </a:p>
        </c:rich>
      </c:tx>
      <c:layout>
        <c:manualLayout>
          <c:xMode val="edge"/>
          <c:yMode val="edge"/>
          <c:x val="0.37069922308546088"/>
          <c:y val="0"/>
        </c:manualLayout>
      </c:layout>
      <c:spPr>
        <a:noFill/>
        <a:ln w="25400">
          <a:noFill/>
        </a:ln>
      </c:spPr>
    </c:title>
    <c:plotArea>
      <c:layout>
        <c:manualLayout>
          <c:layoutTarget val="inner"/>
          <c:xMode val="edge"/>
          <c:yMode val="edge"/>
          <c:x val="5.8823529411764705E-2"/>
          <c:y val="6.6884176182707977E-2"/>
          <c:w val="0.93340732519422565"/>
          <c:h val="0.82707993474714514"/>
        </c:manualLayout>
      </c:layout>
      <c:lineChart>
        <c:grouping val="standard"/>
        <c:ser>
          <c:idx val="3"/>
          <c:order val="0"/>
          <c:spPr>
            <a:ln w="38100">
              <a:solidFill>
                <a:srgbClr val="008000"/>
              </a:solidFill>
              <a:prstDash val="solid"/>
            </a:ln>
          </c:spPr>
          <c:marker>
            <c:symbol val="circle"/>
            <c:size val="9"/>
            <c:spPr>
              <a:solidFill>
                <a:srgbClr val="008000"/>
              </a:solidFill>
              <a:ln>
                <a:solidFill>
                  <a:srgbClr val="008000"/>
                </a:solidFill>
                <a:prstDash val="solid"/>
              </a:ln>
            </c:spPr>
          </c:marker>
          <c:cat>
            <c:numRef>
              <c:f>Bags!$A$24:$A$30</c:f>
              <c:numCache>
                <c:formatCode>0.0000</c:formatCode>
                <c:ptCount val="7"/>
                <c:pt idx="0">
                  <c:v>0</c:v>
                </c:pt>
                <c:pt idx="1">
                  <c:v>1.1200000000000055E-2</c:v>
                </c:pt>
                <c:pt idx="2" formatCode="0.000">
                  <c:v>5.6000000000000001E-2</c:v>
                </c:pt>
                <c:pt idx="3" formatCode="0.00">
                  <c:v>0.28000000000000008</c:v>
                </c:pt>
                <c:pt idx="4" formatCode="0.0">
                  <c:v>1.4</c:v>
                </c:pt>
                <c:pt idx="5" formatCode="0">
                  <c:v>7</c:v>
                </c:pt>
                <c:pt idx="6" formatCode="0">
                  <c:v>35</c:v>
                </c:pt>
              </c:numCache>
            </c:numRef>
          </c:cat>
          <c:val>
            <c:numRef>
              <c:f>Bags!$D$24:$D$30</c:f>
              <c:numCache>
                <c:formatCode>0.00</c:formatCode>
                <c:ptCount val="7"/>
                <c:pt idx="0">
                  <c:v>6.5729411764705867</c:v>
                </c:pt>
                <c:pt idx="1">
                  <c:v>6.5316666666666734</c:v>
                </c:pt>
                <c:pt idx="2">
                  <c:v>6.5852941176470585</c:v>
                </c:pt>
                <c:pt idx="3">
                  <c:v>7.0636666666666663</c:v>
                </c:pt>
                <c:pt idx="4">
                  <c:v>4.2122222222222234</c:v>
                </c:pt>
                <c:pt idx="5">
                  <c:v>4.7222222222222332E-2</c:v>
                </c:pt>
                <c:pt idx="6">
                  <c:v>0</c:v>
                </c:pt>
              </c:numCache>
            </c:numRef>
          </c:val>
        </c:ser>
        <c:marker val="1"/>
        <c:axId val="94835840"/>
        <c:axId val="94838144"/>
      </c:lineChart>
      <c:catAx>
        <c:axId val="94835840"/>
        <c:scaling>
          <c:orientation val="minMax"/>
        </c:scaling>
        <c:axPos val="b"/>
        <c:title>
          <c:tx>
            <c:rich>
              <a:bodyPr/>
              <a:lstStyle/>
              <a:p>
                <a:pPr>
                  <a:defRPr sz="1600" b="1" i="0" u="none" strike="noStrike" baseline="0">
                    <a:solidFill>
                      <a:srgbClr val="000000"/>
                    </a:solidFill>
                    <a:latin typeface="Arial"/>
                    <a:ea typeface="Arial"/>
                    <a:cs typeface="Arial"/>
                  </a:defRPr>
                </a:pPr>
                <a:r>
                  <a:rPr lang="en-US" sz="1600"/>
                  <a:t>Ammonium Sulfate Concentration (%)</a:t>
                </a:r>
              </a:p>
            </c:rich>
          </c:tx>
          <c:layout>
            <c:manualLayout>
              <c:xMode val="edge"/>
              <c:yMode val="edge"/>
              <c:x val="0.36293007769145563"/>
              <c:y val="0.94453507340946163"/>
            </c:manualLayout>
          </c:layout>
          <c:spPr>
            <a:noFill/>
            <a:ln w="25400">
              <a:noFill/>
            </a:ln>
          </c:spPr>
        </c:title>
        <c:numFmt formatCode="0.0000" sourceLinked="1"/>
        <c:tickLblPos val="nextTo"/>
        <c:spPr>
          <a:ln w="3175">
            <a:solidFill>
              <a:srgbClr val="000000"/>
            </a:solidFill>
            <a:prstDash val="solid"/>
          </a:ln>
        </c:spPr>
        <c:txPr>
          <a:bodyPr rot="0" vert="horz"/>
          <a:lstStyle/>
          <a:p>
            <a:pPr>
              <a:defRPr sz="1200" b="0" i="0" u="none" strike="noStrike" baseline="0">
                <a:solidFill>
                  <a:srgbClr val="000000"/>
                </a:solidFill>
                <a:latin typeface="Arial"/>
                <a:ea typeface="Arial"/>
                <a:cs typeface="Arial"/>
              </a:defRPr>
            </a:pPr>
            <a:endParaRPr lang="en-US"/>
          </a:p>
        </c:txPr>
        <c:crossAx val="94838144"/>
        <c:crosses val="autoZero"/>
        <c:auto val="1"/>
        <c:lblAlgn val="ctr"/>
        <c:lblOffset val="100"/>
        <c:tickLblSkip val="1"/>
        <c:tickMarkSkip val="1"/>
      </c:catAx>
      <c:valAx>
        <c:axId val="94838144"/>
        <c:scaling>
          <c:orientation val="minMax"/>
        </c:scaling>
        <c:axPos val="l"/>
        <c:majorGridlines>
          <c:spPr>
            <a:ln w="3175">
              <a:solidFill>
                <a:srgbClr val="000000"/>
              </a:solidFill>
              <a:prstDash val="solid"/>
            </a:ln>
          </c:spPr>
        </c:majorGridlines>
        <c:title>
          <c:tx>
            <c:rich>
              <a:bodyPr/>
              <a:lstStyle/>
              <a:p>
                <a:pPr>
                  <a:defRPr sz="1400" b="1" i="0" u="none" strike="noStrike" baseline="0">
                    <a:solidFill>
                      <a:srgbClr val="000000"/>
                    </a:solidFill>
                    <a:latin typeface="Arial"/>
                    <a:ea typeface="Arial"/>
                    <a:cs typeface="Arial"/>
                  </a:defRPr>
                </a:pPr>
                <a:r>
                  <a:rPr lang="en-US" sz="1400"/>
                  <a:t>Height (cm)</a:t>
                </a:r>
              </a:p>
            </c:rich>
          </c:tx>
          <c:layout>
            <c:manualLayout>
              <c:xMode val="edge"/>
              <c:yMode val="edge"/>
              <c:x val="0"/>
              <c:y val="0.40456769983686952"/>
            </c:manualLayout>
          </c:layout>
          <c:spPr>
            <a:noFill/>
            <a:ln w="25400">
              <a:noFill/>
            </a:ln>
          </c:spPr>
        </c:title>
        <c:numFmt formatCode="0" sourceLinked="0"/>
        <c:tickLblPos val="nextTo"/>
        <c:spPr>
          <a:ln w="3175">
            <a:solidFill>
              <a:srgbClr val="000000"/>
            </a:solidFill>
            <a:prstDash val="solid"/>
          </a:ln>
        </c:spPr>
        <c:txPr>
          <a:bodyPr rot="0" vert="horz"/>
          <a:lstStyle/>
          <a:p>
            <a:pPr>
              <a:defRPr sz="1200" b="0" i="0" u="none" strike="noStrike" baseline="0">
                <a:solidFill>
                  <a:srgbClr val="000000"/>
                </a:solidFill>
                <a:latin typeface="Arial"/>
                <a:ea typeface="Arial"/>
                <a:cs typeface="Arial"/>
              </a:defRPr>
            </a:pPr>
            <a:endParaRPr lang="en-US"/>
          </a:p>
        </c:txPr>
        <c:crossAx val="94835840"/>
        <c:crosses val="autoZero"/>
        <c:crossBetween val="between"/>
      </c:valAx>
      <c:spPr>
        <a:noFill/>
        <a:ln w="12700">
          <a:solidFill>
            <a:srgbClr val="808080"/>
          </a:solidFill>
          <a:prstDash val="solid"/>
        </a:ln>
      </c:spPr>
    </c:plotArea>
    <c:plotVisOnly val="1"/>
    <c:dispBlanksAs val="gap"/>
  </c:chart>
  <c:spPr>
    <a:noFill/>
    <a:ln w="9525">
      <a:noFill/>
    </a:ln>
  </c:spPr>
  <c:txPr>
    <a:bodyPr/>
    <a:lstStyle/>
    <a:p>
      <a:pPr>
        <a:defRPr sz="1000" b="0" i="0" u="none" strike="noStrike" baseline="0">
          <a:solidFill>
            <a:srgbClr val="000000"/>
          </a:solidFill>
          <a:latin typeface="Arial"/>
          <a:ea typeface="Arial"/>
          <a:cs typeface="Arial"/>
        </a:defRPr>
      </a:pPr>
      <a:endParaRPr lang="en-US"/>
    </a:p>
  </c:txPr>
  <c:externalData r:id="rId2"/>
</c:chartSpace>
</file>

<file path=ppt/charts/chart5.xml><?xml version="1.0" encoding="utf-8"?>
<c:chartSpace xmlns:c="http://schemas.openxmlformats.org/drawingml/2006/chart" xmlns:a="http://schemas.openxmlformats.org/drawingml/2006/main" xmlns:r="http://schemas.openxmlformats.org/officeDocument/2006/relationships">
  <c:date1904 val="1"/>
  <c:lang val="en-US"/>
  <c:clrMapOvr bg1="dk1" tx1="lt1" bg2="dk2" tx2="lt2" accent1="accent1" accent2="accent2" accent3="accent3" accent4="accent4" accent5="accent5" accent6="accent6" hlink="hlink" folHlink="folHlink"/>
  <c:chart>
    <c:title>
      <c:tx>
        <c:rich>
          <a:bodyPr/>
          <a:lstStyle/>
          <a:p>
            <a:pPr>
              <a:defRPr sz="1800" b="1" i="0" u="none" strike="noStrike" baseline="0">
                <a:solidFill>
                  <a:srgbClr val="000000"/>
                </a:solidFill>
                <a:latin typeface="Arial"/>
                <a:ea typeface="Arial"/>
                <a:cs typeface="Arial"/>
              </a:defRPr>
            </a:pPr>
            <a:r>
              <a:rPr lang="en-US"/>
              <a:t>Mung Beans </a:t>
            </a:r>
          </a:p>
        </c:rich>
      </c:tx>
      <c:layout>
        <c:manualLayout>
          <c:xMode val="edge"/>
          <c:yMode val="edge"/>
          <c:x val="0.41509433962264353"/>
          <c:y val="1.9575856443719508E-2"/>
        </c:manualLayout>
      </c:layout>
      <c:spPr>
        <a:noFill/>
        <a:ln w="25400">
          <a:noFill/>
        </a:ln>
      </c:spPr>
    </c:title>
    <c:plotArea>
      <c:layout>
        <c:manualLayout>
          <c:layoutTarget val="inner"/>
          <c:xMode val="edge"/>
          <c:yMode val="edge"/>
          <c:x val="6.7702552719200892E-2"/>
          <c:y val="8.8091353996738023E-2"/>
          <c:w val="0.92452830188679247"/>
          <c:h val="0.82055464926590538"/>
        </c:manualLayout>
      </c:layout>
      <c:lineChart>
        <c:grouping val="standard"/>
        <c:ser>
          <c:idx val="1"/>
          <c:order val="0"/>
          <c:tx>
            <c:strRef>
              <c:f>Bags!$C$50</c:f>
              <c:strCache>
                <c:ptCount val="1"/>
                <c:pt idx="0">
                  <c:v>N in Bag</c:v>
                </c:pt>
              </c:strCache>
            </c:strRef>
          </c:tx>
          <c:spPr>
            <a:ln w="38100">
              <a:solidFill>
                <a:srgbClr val="000000"/>
              </a:solidFill>
              <a:prstDash val="sysDash"/>
            </a:ln>
          </c:spPr>
          <c:marker>
            <c:symbol val="none"/>
          </c:marker>
          <c:cat>
            <c:numRef>
              <c:f>Bags!$B$51:$B$65</c:f>
              <c:numCache>
                <c:formatCode>0.000</c:formatCode>
                <c:ptCount val="15"/>
                <c:pt idx="0" formatCode="0.0000">
                  <c:v>1.1200000000000055E-2</c:v>
                </c:pt>
                <c:pt idx="1">
                  <c:v>5.6000000000000001E-2</c:v>
                </c:pt>
                <c:pt idx="2" formatCode="0.00">
                  <c:v>7.8125E-2</c:v>
                </c:pt>
                <c:pt idx="3" formatCode="0.00">
                  <c:v>0.15625000000000044</c:v>
                </c:pt>
                <c:pt idx="4">
                  <c:v>0.28000000000000008</c:v>
                </c:pt>
                <c:pt idx="5" formatCode="0.00">
                  <c:v>0.31250000000000122</c:v>
                </c:pt>
                <c:pt idx="6">
                  <c:v>0.62500000000000255</c:v>
                </c:pt>
                <c:pt idx="7" formatCode="0.00">
                  <c:v>1.25</c:v>
                </c:pt>
                <c:pt idx="8" formatCode="0.0">
                  <c:v>1.4</c:v>
                </c:pt>
                <c:pt idx="9" formatCode="0.0">
                  <c:v>2.5</c:v>
                </c:pt>
                <c:pt idx="10" formatCode="0">
                  <c:v>5</c:v>
                </c:pt>
                <c:pt idx="11" formatCode="0">
                  <c:v>7</c:v>
                </c:pt>
                <c:pt idx="12" formatCode="0">
                  <c:v>10</c:v>
                </c:pt>
                <c:pt idx="13" formatCode="0">
                  <c:v>20</c:v>
                </c:pt>
                <c:pt idx="14" formatCode="0">
                  <c:v>35</c:v>
                </c:pt>
              </c:numCache>
            </c:numRef>
          </c:cat>
          <c:val>
            <c:numRef>
              <c:f>Bags!$C$51:$C$65</c:f>
              <c:numCache>
                <c:formatCode>0.00</c:formatCode>
                <c:ptCount val="15"/>
                <c:pt idx="0">
                  <c:v>0.71000000000000063</c:v>
                </c:pt>
                <c:pt idx="1">
                  <c:v>1.6700000000000021</c:v>
                </c:pt>
                <c:pt idx="2">
                  <c:v>1.6266666666666667</c:v>
                </c:pt>
                <c:pt idx="3">
                  <c:v>1.5833333333333335</c:v>
                </c:pt>
                <c:pt idx="4">
                  <c:v>1.54</c:v>
                </c:pt>
                <c:pt idx="5">
                  <c:v>1.5874999999999946</c:v>
                </c:pt>
                <c:pt idx="6">
                  <c:v>1.6349999999999998</c:v>
                </c:pt>
                <c:pt idx="7">
                  <c:v>1.6824999999999997</c:v>
                </c:pt>
                <c:pt idx="8">
                  <c:v>1.73</c:v>
                </c:pt>
                <c:pt idx="9">
                  <c:v>7.3266666666666662</c:v>
                </c:pt>
                <c:pt idx="10">
                  <c:v>12.923333333333332</c:v>
                </c:pt>
                <c:pt idx="11">
                  <c:v>18.52</c:v>
                </c:pt>
                <c:pt idx="12">
                  <c:v>44.37</c:v>
                </c:pt>
                <c:pt idx="13">
                  <c:v>70.22</c:v>
                </c:pt>
                <c:pt idx="14">
                  <c:v>96.07</c:v>
                </c:pt>
              </c:numCache>
            </c:numRef>
          </c:val>
        </c:ser>
        <c:ser>
          <c:idx val="2"/>
          <c:order val="1"/>
          <c:tx>
            <c:strRef>
              <c:f>Bags!$D$50</c:f>
              <c:strCache>
                <c:ptCount val="1"/>
                <c:pt idx="0">
                  <c:v>N in Soil</c:v>
                </c:pt>
              </c:strCache>
            </c:strRef>
          </c:tx>
          <c:spPr>
            <a:ln w="38100">
              <a:solidFill>
                <a:srgbClr val="000000"/>
              </a:solidFill>
              <a:prstDash val="lgDash"/>
            </a:ln>
          </c:spPr>
          <c:marker>
            <c:symbol val="none"/>
          </c:marker>
          <c:cat>
            <c:numRef>
              <c:f>Bags!$B$51:$B$65</c:f>
              <c:numCache>
                <c:formatCode>0.000</c:formatCode>
                <c:ptCount val="15"/>
                <c:pt idx="0" formatCode="0.0000">
                  <c:v>1.1200000000000055E-2</c:v>
                </c:pt>
                <c:pt idx="1">
                  <c:v>5.6000000000000001E-2</c:v>
                </c:pt>
                <c:pt idx="2" formatCode="0.00">
                  <c:v>7.8125E-2</c:v>
                </c:pt>
                <c:pt idx="3" formatCode="0.00">
                  <c:v>0.15625000000000044</c:v>
                </c:pt>
                <c:pt idx="4">
                  <c:v>0.28000000000000008</c:v>
                </c:pt>
                <c:pt idx="5" formatCode="0.00">
                  <c:v>0.31250000000000122</c:v>
                </c:pt>
                <c:pt idx="6">
                  <c:v>0.62500000000000255</c:v>
                </c:pt>
                <c:pt idx="7" formatCode="0.00">
                  <c:v>1.25</c:v>
                </c:pt>
                <c:pt idx="8" formatCode="0.0">
                  <c:v>1.4</c:v>
                </c:pt>
                <c:pt idx="9" formatCode="0.0">
                  <c:v>2.5</c:v>
                </c:pt>
                <c:pt idx="10" formatCode="0">
                  <c:v>5</c:v>
                </c:pt>
                <c:pt idx="11" formatCode="0">
                  <c:v>7</c:v>
                </c:pt>
                <c:pt idx="12" formatCode="0">
                  <c:v>10</c:v>
                </c:pt>
                <c:pt idx="13" formatCode="0">
                  <c:v>20</c:v>
                </c:pt>
                <c:pt idx="14" formatCode="0">
                  <c:v>35</c:v>
                </c:pt>
              </c:numCache>
            </c:numRef>
          </c:cat>
          <c:val>
            <c:numRef>
              <c:f>Bags!$D$51:$D$65</c:f>
              <c:numCache>
                <c:formatCode>0.00</c:formatCode>
                <c:ptCount val="15"/>
                <c:pt idx="0">
                  <c:v>19.809999999999999</c:v>
                </c:pt>
                <c:pt idx="1">
                  <c:v>23.72</c:v>
                </c:pt>
                <c:pt idx="2">
                  <c:v>23.066666666666666</c:v>
                </c:pt>
                <c:pt idx="3">
                  <c:v>22.413333333333163</c:v>
                </c:pt>
                <c:pt idx="4">
                  <c:v>21.759999999999987</c:v>
                </c:pt>
                <c:pt idx="5">
                  <c:v>22.335000000000001</c:v>
                </c:pt>
                <c:pt idx="6">
                  <c:v>22.91</c:v>
                </c:pt>
                <c:pt idx="7">
                  <c:v>23.484999999999989</c:v>
                </c:pt>
                <c:pt idx="8">
                  <c:v>24.06</c:v>
                </c:pt>
                <c:pt idx="9">
                  <c:v>32.65</c:v>
                </c:pt>
                <c:pt idx="10">
                  <c:v>41.240000000000009</c:v>
                </c:pt>
                <c:pt idx="11">
                  <c:v>49.83</c:v>
                </c:pt>
                <c:pt idx="12">
                  <c:v>66.18333333333284</c:v>
                </c:pt>
                <c:pt idx="13">
                  <c:v>74.773333333332985</c:v>
                </c:pt>
                <c:pt idx="14">
                  <c:v>98.89</c:v>
                </c:pt>
              </c:numCache>
            </c:numRef>
          </c:val>
        </c:ser>
        <c:ser>
          <c:idx val="3"/>
          <c:order val="2"/>
          <c:tx>
            <c:strRef>
              <c:f>Bags!$E$50</c:f>
              <c:strCache>
                <c:ptCount val="1"/>
                <c:pt idx="0">
                  <c:v>NaCl in Bag</c:v>
                </c:pt>
              </c:strCache>
            </c:strRef>
          </c:tx>
          <c:spPr>
            <a:ln w="38100">
              <a:solidFill>
                <a:srgbClr val="000000"/>
              </a:solidFill>
              <a:prstDash val="solid"/>
            </a:ln>
          </c:spPr>
          <c:marker>
            <c:symbol val="none"/>
          </c:marker>
          <c:cat>
            <c:numRef>
              <c:f>Bags!$B$51:$B$65</c:f>
              <c:numCache>
                <c:formatCode>0.000</c:formatCode>
                <c:ptCount val="15"/>
                <c:pt idx="0" formatCode="0.0000">
                  <c:v>1.1200000000000055E-2</c:v>
                </c:pt>
                <c:pt idx="1">
                  <c:v>5.6000000000000001E-2</c:v>
                </c:pt>
                <c:pt idx="2" formatCode="0.00">
                  <c:v>7.8125E-2</c:v>
                </c:pt>
                <c:pt idx="3" formatCode="0.00">
                  <c:v>0.15625000000000044</c:v>
                </c:pt>
                <c:pt idx="4">
                  <c:v>0.28000000000000008</c:v>
                </c:pt>
                <c:pt idx="5" formatCode="0.00">
                  <c:v>0.31250000000000122</c:v>
                </c:pt>
                <c:pt idx="6">
                  <c:v>0.62500000000000255</c:v>
                </c:pt>
                <c:pt idx="7" formatCode="0.00">
                  <c:v>1.25</c:v>
                </c:pt>
                <c:pt idx="8" formatCode="0.0">
                  <c:v>1.4</c:v>
                </c:pt>
                <c:pt idx="9" formatCode="0.0">
                  <c:v>2.5</c:v>
                </c:pt>
                <c:pt idx="10" formatCode="0">
                  <c:v>5</c:v>
                </c:pt>
                <c:pt idx="11" formatCode="0">
                  <c:v>7</c:v>
                </c:pt>
                <c:pt idx="12" formatCode="0">
                  <c:v>10</c:v>
                </c:pt>
                <c:pt idx="13" formatCode="0">
                  <c:v>20</c:v>
                </c:pt>
                <c:pt idx="14" formatCode="0">
                  <c:v>35</c:v>
                </c:pt>
              </c:numCache>
            </c:numRef>
          </c:cat>
          <c:val>
            <c:numRef>
              <c:f>Bags!$E$51:$E$65</c:f>
              <c:numCache>
                <c:formatCode>0.00</c:formatCode>
                <c:ptCount val="15"/>
                <c:pt idx="0">
                  <c:v>0</c:v>
                </c:pt>
                <c:pt idx="1">
                  <c:v>0</c:v>
                </c:pt>
                <c:pt idx="2">
                  <c:v>0</c:v>
                </c:pt>
                <c:pt idx="3">
                  <c:v>2.5</c:v>
                </c:pt>
                <c:pt idx="4">
                  <c:v>2.9149999999999987</c:v>
                </c:pt>
                <c:pt idx="5">
                  <c:v>3.3299999999999987</c:v>
                </c:pt>
                <c:pt idx="6">
                  <c:v>19.170000000000005</c:v>
                </c:pt>
                <c:pt idx="7">
                  <c:v>47.5</c:v>
                </c:pt>
                <c:pt idx="8">
                  <c:v>63.055</c:v>
                </c:pt>
                <c:pt idx="9">
                  <c:v>78.61</c:v>
                </c:pt>
                <c:pt idx="10">
                  <c:v>93.33</c:v>
                </c:pt>
                <c:pt idx="11">
                  <c:v>96.664999999999992</c:v>
                </c:pt>
                <c:pt idx="12">
                  <c:v>100</c:v>
                </c:pt>
                <c:pt idx="13">
                  <c:v>100</c:v>
                </c:pt>
                <c:pt idx="14">
                  <c:v>100</c:v>
                </c:pt>
              </c:numCache>
            </c:numRef>
          </c:val>
        </c:ser>
        <c:marker val="1"/>
        <c:axId val="97027200"/>
        <c:axId val="97029120"/>
      </c:lineChart>
      <c:catAx>
        <c:axId val="97027200"/>
        <c:scaling>
          <c:orientation val="minMax"/>
        </c:scaling>
        <c:axPos val="b"/>
        <c:title>
          <c:tx>
            <c:rich>
              <a:bodyPr/>
              <a:lstStyle/>
              <a:p>
                <a:pPr>
                  <a:defRPr sz="1400" b="1" i="0" u="none" strike="noStrike" baseline="0">
                    <a:solidFill>
                      <a:srgbClr val="000000"/>
                    </a:solidFill>
                    <a:latin typeface="Arial"/>
                    <a:ea typeface="Arial"/>
                    <a:cs typeface="Arial"/>
                  </a:defRPr>
                </a:pPr>
                <a:r>
                  <a:rPr lang="en-US" sz="1400"/>
                  <a:t>Concentration (%)</a:t>
                </a:r>
              </a:p>
            </c:rich>
          </c:tx>
          <c:layout>
            <c:manualLayout>
              <c:xMode val="edge"/>
              <c:yMode val="edge"/>
              <c:x val="0.45061043285238622"/>
              <c:y val="0.95269168026101492"/>
            </c:manualLayout>
          </c:layout>
          <c:spPr>
            <a:noFill/>
            <a:ln w="25400">
              <a:noFill/>
            </a:ln>
          </c:spPr>
        </c:title>
        <c:numFmt formatCode="0.0000" sourceLinked="1"/>
        <c:tickLblPos val="nextTo"/>
        <c:spPr>
          <a:ln w="3175">
            <a:solidFill>
              <a:srgbClr val="000000"/>
            </a:solidFill>
            <a:prstDash val="solid"/>
          </a:ln>
        </c:spPr>
        <c:txPr>
          <a:bodyPr rot="0" vert="horz"/>
          <a:lstStyle/>
          <a:p>
            <a:pPr>
              <a:defRPr sz="1175" b="0" i="0" u="none" strike="noStrike" baseline="0">
                <a:solidFill>
                  <a:srgbClr val="000000"/>
                </a:solidFill>
                <a:latin typeface="Arial"/>
                <a:ea typeface="Arial"/>
                <a:cs typeface="Arial"/>
              </a:defRPr>
            </a:pPr>
            <a:endParaRPr lang="en-US"/>
          </a:p>
        </c:txPr>
        <c:crossAx val="97029120"/>
        <c:crosses val="autoZero"/>
        <c:auto val="1"/>
        <c:lblAlgn val="ctr"/>
        <c:lblOffset val="100"/>
        <c:tickLblSkip val="1"/>
        <c:tickMarkSkip val="1"/>
      </c:catAx>
      <c:valAx>
        <c:axId val="97029120"/>
        <c:scaling>
          <c:orientation val="minMax"/>
          <c:max val="100"/>
        </c:scaling>
        <c:axPos val="l"/>
        <c:majorGridlines>
          <c:spPr>
            <a:ln w="3175">
              <a:solidFill>
                <a:srgbClr val="000000"/>
              </a:solidFill>
              <a:prstDash val="solid"/>
            </a:ln>
          </c:spPr>
        </c:majorGridlines>
        <c:title>
          <c:tx>
            <c:rich>
              <a:bodyPr/>
              <a:lstStyle/>
              <a:p>
                <a:pPr>
                  <a:defRPr sz="1400" b="1" i="0" u="none" strike="noStrike" baseline="0">
                    <a:solidFill>
                      <a:srgbClr val="000000"/>
                    </a:solidFill>
                    <a:latin typeface="Arial"/>
                    <a:ea typeface="Arial"/>
                    <a:cs typeface="Arial"/>
                  </a:defRPr>
                </a:pPr>
                <a:r>
                  <a:rPr lang="en-US" sz="1400"/>
                  <a:t>% Dead</a:t>
                </a:r>
              </a:p>
            </c:rich>
          </c:tx>
          <c:layout>
            <c:manualLayout>
              <c:xMode val="edge"/>
              <c:yMode val="edge"/>
              <c:x val="0"/>
              <c:y val="0.44045676998368916"/>
            </c:manualLayout>
          </c:layout>
          <c:spPr>
            <a:noFill/>
            <a:ln w="25400">
              <a:noFill/>
            </a:ln>
          </c:spPr>
        </c:title>
        <c:numFmt formatCode="0" sourceLinked="0"/>
        <c:tickLblPos val="nextTo"/>
        <c:spPr>
          <a:ln w="3175">
            <a:solidFill>
              <a:srgbClr val="000000"/>
            </a:solidFill>
            <a:prstDash val="solid"/>
          </a:ln>
        </c:spPr>
        <c:txPr>
          <a:bodyPr rot="0" vert="horz"/>
          <a:lstStyle/>
          <a:p>
            <a:pPr>
              <a:defRPr sz="1175" b="0" i="0" u="none" strike="noStrike" baseline="0">
                <a:solidFill>
                  <a:srgbClr val="000000"/>
                </a:solidFill>
                <a:latin typeface="Arial"/>
                <a:ea typeface="Arial"/>
                <a:cs typeface="Arial"/>
              </a:defRPr>
            </a:pPr>
            <a:endParaRPr lang="en-US"/>
          </a:p>
        </c:txPr>
        <c:crossAx val="97027200"/>
        <c:crosses val="autoZero"/>
        <c:crossBetween val="between"/>
      </c:valAx>
      <c:spPr>
        <a:noFill/>
        <a:ln w="12700">
          <a:solidFill>
            <a:srgbClr val="808080"/>
          </a:solidFill>
          <a:prstDash val="solid"/>
        </a:ln>
      </c:spPr>
    </c:plotArea>
    <c:legend>
      <c:legendPos val="r"/>
      <c:layout>
        <c:manualLayout>
          <c:xMode val="edge"/>
          <c:yMode val="edge"/>
          <c:x val="0.14761376248612737"/>
          <c:y val="0.11908646003262642"/>
          <c:w val="0.19052904180540217"/>
          <c:h val="0.17346383904295895"/>
        </c:manualLayout>
      </c:layout>
      <c:spPr>
        <a:solidFill>
          <a:srgbClr val="FFFFFF"/>
        </a:solidFill>
        <a:ln w="3175">
          <a:solidFill>
            <a:srgbClr val="000000"/>
          </a:solidFill>
          <a:prstDash val="solid"/>
        </a:ln>
      </c:spPr>
      <c:txPr>
        <a:bodyPr/>
        <a:lstStyle/>
        <a:p>
          <a:pPr>
            <a:defRPr sz="1400" b="0" i="0" u="none" strike="noStrike" baseline="0">
              <a:solidFill>
                <a:srgbClr val="000000"/>
              </a:solidFill>
              <a:latin typeface="Arial"/>
              <a:ea typeface="Arial"/>
              <a:cs typeface="Arial"/>
            </a:defRPr>
          </a:pPr>
          <a:endParaRPr lang="en-US"/>
        </a:p>
      </c:txPr>
    </c:legend>
    <c:plotVisOnly val="1"/>
    <c:dispBlanksAs val="gap"/>
  </c:chart>
  <c:spPr>
    <a:noFill/>
    <a:ln w="9525">
      <a:noFill/>
    </a:ln>
  </c:spPr>
  <c:txPr>
    <a:bodyPr/>
    <a:lstStyle/>
    <a:p>
      <a:pPr>
        <a:defRPr sz="1000" b="0" i="0" u="none" strike="noStrike" baseline="0">
          <a:solidFill>
            <a:srgbClr val="000000"/>
          </a:solidFill>
          <a:latin typeface="Arial"/>
          <a:ea typeface="Arial"/>
          <a:cs typeface="Arial"/>
        </a:defRPr>
      </a:pPr>
      <a:endParaRPr lang="en-US"/>
    </a:p>
  </c:txPr>
  <c:externalData r:id="rId2"/>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defTabSz="914363" fontAlgn="auto">
              <a:spcBef>
                <a:spcPts val="0"/>
              </a:spcBef>
              <a:spcAft>
                <a:spcPts val="0"/>
              </a:spcAft>
              <a:defRPr sz="1200">
                <a:latin typeface="Segoe UI" pitchFamily="34" charset="0"/>
              </a:defRPr>
            </a:lvl1pPr>
          </a:lstStyle>
          <a:p>
            <a:pPr>
              <a:defRPr/>
            </a:pPr>
            <a:r>
              <a:rPr lang="en-US"/>
              <a:t>US CIO Summit Spring 2010</a:t>
            </a: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defTabSz="914363" fontAlgn="auto">
              <a:spcBef>
                <a:spcPts val="0"/>
              </a:spcBef>
              <a:spcAft>
                <a:spcPts val="0"/>
              </a:spcAft>
              <a:defRPr sz="1200">
                <a:latin typeface="Segoe UI" pitchFamily="34" charset="0"/>
              </a:defRPr>
            </a:lvl1pPr>
          </a:lstStyle>
          <a:p>
            <a:pPr>
              <a:defRPr/>
            </a:pPr>
            <a:fld id="{A0D8F001-2CBD-4E36-ABD1-143611505F8B}" type="datetimeFigureOut">
              <a:rPr lang="en-US"/>
              <a:pPr>
                <a:defRPr/>
              </a:pPr>
              <a:t>4/10/2013</a:t>
            </a:fld>
            <a:endParaRPr lang="en-US" dirty="0"/>
          </a:p>
        </p:txBody>
      </p:sp>
      <p:sp>
        <p:nvSpPr>
          <p:cNvPr id="4" name="Footer Placeholder 3"/>
          <p:cNvSpPr>
            <a:spLocks noGrp="1"/>
          </p:cNvSpPr>
          <p:nvPr>
            <p:ph type="ftr" sz="quarter" idx="2"/>
          </p:nvPr>
        </p:nvSpPr>
        <p:spPr>
          <a:xfrm>
            <a:off x="0" y="8685213"/>
            <a:ext cx="6248400" cy="457200"/>
          </a:xfrm>
          <a:prstGeom prst="rect">
            <a:avLst/>
          </a:prstGeom>
        </p:spPr>
        <p:txBody>
          <a:bodyPr vert="horz" lIns="91440" tIns="45720" rIns="91440" bIns="45720" rtlCol="0" anchor="b"/>
          <a:lstStyle>
            <a:lvl1pPr algn="l" defTabSz="914363" fontAlgn="auto">
              <a:spcBef>
                <a:spcPts val="0"/>
              </a:spcBef>
              <a:spcAft>
                <a:spcPts val="0"/>
              </a:spcAft>
              <a:defRPr sz="500">
                <a:solidFill>
                  <a:srgbClr val="000000"/>
                </a:solidFill>
                <a:latin typeface="Segoe UI" pitchFamily="34" charset="0"/>
              </a:defRPr>
            </a:lvl1pPr>
          </a:lstStyle>
          <a:p>
            <a:pPr>
              <a:defRPr/>
            </a:pPr>
            <a:r>
              <a:rPr lang="en-US"/>
              <a:t>© 2010 Microsoft Corporation. All rights reserved. Microsoft, Windows, Windows Vista and other product names are or may be registered trademarks and/or trademarks in the U.S. and/or other countries.</a:t>
            </a:r>
          </a:p>
          <a:p>
            <a:pPr>
              <a:defRPr/>
            </a:pPr>
            <a:r>
              <a:rPr lang="en-US"/>
              <a:t>The information herein is for informational purposes only and represents the current view of Microsoft Corporation as of the date of this presentation.  Because Microsoft must respond to changing market </a:t>
            </a:r>
            <a:br>
              <a:rPr lang="en-US"/>
            </a:br>
            <a:r>
              <a:rPr lang="en-US"/>
              <a:t>conditions, it should not be interpreted to be a commitment on the part of Microsoft, and Microsoft cannot guarantee the accuracy of any information provided after the date of this presentation.  </a:t>
            </a:r>
            <a:br>
              <a:rPr lang="en-US"/>
            </a:br>
            <a:r>
              <a:rPr lang="en-US"/>
              <a:t>MICROSOFT MAKES NO WARRANTIES, EXPRESS, IMPLIED OR STATUTORY, AS TO THE INFORMATION IN THIS PRESENTATION.</a:t>
            </a:r>
          </a:p>
        </p:txBody>
      </p:sp>
      <p:sp>
        <p:nvSpPr>
          <p:cNvPr id="5" name="Slide Number Placeholder 4"/>
          <p:cNvSpPr>
            <a:spLocks noGrp="1"/>
          </p:cNvSpPr>
          <p:nvPr>
            <p:ph type="sldNum" sz="quarter" idx="3"/>
          </p:nvPr>
        </p:nvSpPr>
        <p:spPr>
          <a:xfrm>
            <a:off x="6248400" y="8685213"/>
            <a:ext cx="608013" cy="457200"/>
          </a:xfrm>
          <a:prstGeom prst="rect">
            <a:avLst/>
          </a:prstGeom>
        </p:spPr>
        <p:txBody>
          <a:bodyPr vert="horz" lIns="91440" tIns="45720" rIns="91440" bIns="45720" rtlCol="0" anchor="b"/>
          <a:lstStyle>
            <a:lvl1pPr algn="r" defTabSz="914363" fontAlgn="auto">
              <a:spcBef>
                <a:spcPts val="0"/>
              </a:spcBef>
              <a:spcAft>
                <a:spcPts val="0"/>
              </a:spcAft>
              <a:defRPr sz="1200">
                <a:latin typeface="Segoe UI" pitchFamily="34" charset="0"/>
              </a:defRPr>
            </a:lvl1pPr>
          </a:lstStyle>
          <a:p>
            <a:pPr>
              <a:defRPr/>
            </a:pPr>
            <a:fld id="{C22C3D41-27F6-4553-81E9-96BCBBD967F7}" type="slidenum">
              <a:rPr lang="en-US"/>
              <a:pPr>
                <a:defRPr/>
              </a:pPr>
              <a:t>‹#›</a:t>
            </a:fld>
            <a:endParaRPr lang="en-US" dirty="0"/>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defTabSz="914363" fontAlgn="auto">
              <a:spcBef>
                <a:spcPts val="0"/>
              </a:spcBef>
              <a:spcAft>
                <a:spcPts val="0"/>
              </a:spcAft>
              <a:defRPr sz="1200">
                <a:latin typeface="Segoe UI" pitchFamily="34" charset="0"/>
              </a:defRPr>
            </a:lvl1pPr>
          </a:lstStyle>
          <a:p>
            <a:pPr>
              <a:defRPr/>
            </a:pPr>
            <a:r>
              <a:rPr lang="en-US"/>
              <a:t>US CIO Summit Spring 2010</a:t>
            </a: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defTabSz="914363" fontAlgn="auto">
              <a:spcBef>
                <a:spcPts val="0"/>
              </a:spcBef>
              <a:spcAft>
                <a:spcPts val="0"/>
              </a:spcAft>
              <a:defRPr sz="1200">
                <a:latin typeface="Segoe UI" pitchFamily="34" charset="0"/>
              </a:defRPr>
            </a:lvl1pPr>
          </a:lstStyle>
          <a:p>
            <a:pPr>
              <a:defRPr/>
            </a:pPr>
            <a:fld id="{79D2A790-B7E8-4EFE-ADC3-29D6F5BBA807}" type="datetimeFigureOut">
              <a:rPr lang="en-US"/>
              <a:pPr>
                <a:defRPr/>
              </a:pPr>
              <a:t>4/10/2013</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US" noProof="0" dirty="0"/>
          </a:p>
        </p:txBody>
      </p:sp>
      <p:sp>
        <p:nvSpPr>
          <p:cNvPr id="6" name="Footer Placeholder 5"/>
          <p:cNvSpPr>
            <a:spLocks noGrp="1"/>
          </p:cNvSpPr>
          <p:nvPr>
            <p:ph type="ftr" sz="quarter" idx="4"/>
          </p:nvPr>
        </p:nvSpPr>
        <p:spPr>
          <a:xfrm>
            <a:off x="0" y="8685213"/>
            <a:ext cx="6172200" cy="457200"/>
          </a:xfrm>
          <a:prstGeom prst="rect">
            <a:avLst/>
          </a:prstGeom>
        </p:spPr>
        <p:txBody>
          <a:bodyPr vert="horz" lIns="91440" tIns="45720" rIns="91440" bIns="45720" rtlCol="0" anchor="b"/>
          <a:lstStyle>
            <a:lvl1pPr algn="l" defTabSz="914363" fontAlgn="auto">
              <a:spcBef>
                <a:spcPts val="0"/>
              </a:spcBef>
              <a:spcAft>
                <a:spcPts val="0"/>
              </a:spcAft>
              <a:defRPr sz="500">
                <a:solidFill>
                  <a:srgbClr val="000000"/>
                </a:solidFill>
                <a:latin typeface="Segoe UI" pitchFamily="34" charset="0"/>
              </a:defRPr>
            </a:lvl1pPr>
          </a:lstStyle>
          <a:p>
            <a:pPr>
              <a:defRPr/>
            </a:pPr>
            <a:r>
              <a:rPr lang="en-US"/>
              <a:t>© 2010 Microsoft Corporation. All rights reserved. Microsoft, Windows, Windows Vista and other product names are or may be registered trademarks and/or trademarks in the U.S. and/or other countries.</a:t>
            </a:r>
          </a:p>
          <a:p>
            <a:pPr>
              <a:defRPr/>
            </a:pPr>
            <a:r>
              <a:rPr lang="en-US"/>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a:br>
            <a:r>
              <a:rPr lang="en-US"/>
              <a:t>MICROSOFT MAKES NO WARRANTIES, EXPRESS, IMPLIED OR STATUTORY, AS TO THE INFORMATION IN THIS PRESENTATION.</a:t>
            </a:r>
          </a:p>
        </p:txBody>
      </p:sp>
      <p:sp>
        <p:nvSpPr>
          <p:cNvPr id="7" name="Slide Number Placeholder 6"/>
          <p:cNvSpPr>
            <a:spLocks noGrp="1"/>
          </p:cNvSpPr>
          <p:nvPr>
            <p:ph type="sldNum" sz="quarter" idx="5"/>
          </p:nvPr>
        </p:nvSpPr>
        <p:spPr>
          <a:xfrm>
            <a:off x="6172200" y="8685213"/>
            <a:ext cx="684213" cy="457200"/>
          </a:xfrm>
          <a:prstGeom prst="rect">
            <a:avLst/>
          </a:prstGeom>
        </p:spPr>
        <p:txBody>
          <a:bodyPr vert="horz" lIns="91440" tIns="45720" rIns="91440" bIns="45720" rtlCol="0" anchor="b"/>
          <a:lstStyle>
            <a:lvl1pPr algn="r" defTabSz="914363" fontAlgn="auto">
              <a:spcBef>
                <a:spcPts val="0"/>
              </a:spcBef>
              <a:spcAft>
                <a:spcPts val="0"/>
              </a:spcAft>
              <a:defRPr sz="1200">
                <a:latin typeface="Segoe UI" pitchFamily="34" charset="0"/>
              </a:defRPr>
            </a:lvl1pPr>
          </a:lstStyle>
          <a:p>
            <a:pPr>
              <a:defRPr/>
            </a:pPr>
            <a:fld id="{06BA8401-7DEE-4B7E-9A5A-FBE7FE571ACC}" type="slidenum">
              <a:rPr lang="en-US"/>
              <a:pPr>
                <a:defRPr/>
              </a:pPr>
              <a:t>‹#›</a:t>
            </a:fld>
            <a:endParaRPr lang="en-US" dirty="0"/>
          </a:p>
        </p:txBody>
      </p:sp>
    </p:spTree>
  </p:cSld>
  <p:clrMap bg1="lt1" tx1="dk1" bg2="lt2" tx2="dk2" accent1="accent1" accent2="accent2" accent3="accent3" accent4="accent4" accent5="accent5" accent6="accent6" hlink="hlink" folHlink="folHlink"/>
  <p:notesStyle>
    <a:lvl1pPr algn="l" defTabSz="912813" rtl="0" eaLnBrk="0" fontAlgn="base" hangingPunct="0">
      <a:lnSpc>
        <a:spcPct val="90000"/>
      </a:lnSpc>
      <a:spcBef>
        <a:spcPct val="30000"/>
      </a:spcBef>
      <a:spcAft>
        <a:spcPts val="338"/>
      </a:spcAft>
      <a:defRPr sz="900" kern="1200">
        <a:solidFill>
          <a:schemeClr val="tx1"/>
        </a:solidFill>
        <a:latin typeface="Segoe UI" pitchFamily="34" charset="0"/>
        <a:ea typeface="+mn-ea"/>
        <a:cs typeface="+mn-cs"/>
      </a:defRPr>
    </a:lvl1pPr>
    <a:lvl2pPr marL="212725" indent="-104775" algn="l" defTabSz="912813" rtl="0" eaLnBrk="0" fontAlgn="base" hangingPunct="0">
      <a:lnSpc>
        <a:spcPct val="90000"/>
      </a:lnSpc>
      <a:spcBef>
        <a:spcPct val="30000"/>
      </a:spcBef>
      <a:spcAft>
        <a:spcPts val="338"/>
      </a:spcAft>
      <a:buFont typeface="Arial" pitchFamily="34" charset="0"/>
      <a:buChar char="•"/>
      <a:defRPr sz="900" kern="1200">
        <a:solidFill>
          <a:schemeClr val="tx1"/>
        </a:solidFill>
        <a:latin typeface="Segoe UI" pitchFamily="34" charset="0"/>
        <a:ea typeface="+mn-ea"/>
        <a:cs typeface="+mn-cs"/>
      </a:defRPr>
    </a:lvl2pPr>
    <a:lvl3pPr marL="327025" indent="-114300" algn="l" defTabSz="912813" rtl="0" eaLnBrk="0" fontAlgn="base" hangingPunct="0">
      <a:lnSpc>
        <a:spcPct val="90000"/>
      </a:lnSpc>
      <a:spcBef>
        <a:spcPct val="30000"/>
      </a:spcBef>
      <a:spcAft>
        <a:spcPts val="338"/>
      </a:spcAft>
      <a:buFont typeface="Arial" pitchFamily="34" charset="0"/>
      <a:buChar char="•"/>
      <a:defRPr sz="900" kern="1200">
        <a:solidFill>
          <a:schemeClr val="tx1"/>
        </a:solidFill>
        <a:latin typeface="Segoe UI" pitchFamily="34" charset="0"/>
        <a:ea typeface="+mn-ea"/>
        <a:cs typeface="+mn-cs"/>
      </a:defRPr>
    </a:lvl3pPr>
    <a:lvl4pPr marL="482600" indent="-146050" algn="l" defTabSz="912813" rtl="0" eaLnBrk="0" fontAlgn="base" hangingPunct="0">
      <a:lnSpc>
        <a:spcPct val="90000"/>
      </a:lnSpc>
      <a:spcBef>
        <a:spcPct val="30000"/>
      </a:spcBef>
      <a:spcAft>
        <a:spcPts val="338"/>
      </a:spcAft>
      <a:buFont typeface="Arial" pitchFamily="34" charset="0"/>
      <a:buChar char="•"/>
      <a:defRPr sz="900" kern="1200">
        <a:solidFill>
          <a:schemeClr val="tx1"/>
        </a:solidFill>
        <a:latin typeface="Segoe UI" pitchFamily="34" charset="0"/>
        <a:ea typeface="+mn-ea"/>
        <a:cs typeface="+mn-cs"/>
      </a:defRPr>
    </a:lvl4pPr>
    <a:lvl5pPr marL="614363" indent="-114300" algn="l" defTabSz="912813" rtl="0" eaLnBrk="0" fontAlgn="base" hangingPunct="0">
      <a:lnSpc>
        <a:spcPct val="90000"/>
      </a:lnSpc>
      <a:spcBef>
        <a:spcPct val="30000"/>
      </a:spcBef>
      <a:spcAft>
        <a:spcPts val="338"/>
      </a:spcAft>
      <a:buFont typeface="Arial" pitchFamily="34" charset="0"/>
      <a:buChar char="•"/>
      <a:defRPr sz="900" kern="1200">
        <a:solidFill>
          <a:schemeClr val="tx1"/>
        </a:solidFill>
        <a:latin typeface="Segoe UI" pitchFamily="34" charset="0"/>
        <a:ea typeface="+mn-ea"/>
        <a:cs typeface="+mn-cs"/>
      </a:defRPr>
    </a:lvl5pPr>
    <a:lvl6pPr marL="2285909" algn="l" defTabSz="914363" rtl="0" eaLnBrk="1" latinLnBrk="0" hangingPunct="1">
      <a:defRPr sz="1200" kern="1200">
        <a:solidFill>
          <a:schemeClr val="tx1"/>
        </a:solidFill>
        <a:latin typeface="+mn-lt"/>
        <a:ea typeface="+mn-ea"/>
        <a:cs typeface="+mn-cs"/>
      </a:defRPr>
    </a:lvl6pPr>
    <a:lvl7pPr marL="2743090" algn="l" defTabSz="914363" rtl="0" eaLnBrk="1" latinLnBrk="0" hangingPunct="1">
      <a:defRPr sz="1200" kern="1200">
        <a:solidFill>
          <a:schemeClr val="tx1"/>
        </a:solidFill>
        <a:latin typeface="+mn-lt"/>
        <a:ea typeface="+mn-ea"/>
        <a:cs typeface="+mn-cs"/>
      </a:defRPr>
    </a:lvl7pPr>
    <a:lvl8pPr marL="3200272" algn="l" defTabSz="914363" rtl="0" eaLnBrk="1" latinLnBrk="0" hangingPunct="1">
      <a:defRPr sz="1200" kern="1200">
        <a:solidFill>
          <a:schemeClr val="tx1"/>
        </a:solidFill>
        <a:latin typeface="+mn-lt"/>
        <a:ea typeface="+mn-ea"/>
        <a:cs typeface="+mn-cs"/>
      </a:defRPr>
    </a:lvl8pPr>
    <a:lvl9pPr marL="3657454" algn="l" defTabSz="91436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Rectangle 2"/>
          <p:cNvSpPr>
            <a:spLocks noGrp="1" noRot="1" noChangeAspect="1" noTextEdit="1"/>
          </p:cNvSpPr>
          <p:nvPr>
            <p:ph type="sldImg"/>
          </p:nvPr>
        </p:nvSpPr>
        <p:spPr bwMode="auto">
          <a:noFill/>
          <a:ln>
            <a:solidFill>
              <a:srgbClr val="000000"/>
            </a:solidFill>
            <a:miter lim="800000"/>
            <a:headEnd/>
            <a:tailEnd/>
          </a:ln>
        </p:spPr>
      </p:sp>
      <p:sp>
        <p:nvSpPr>
          <p:cNvPr id="353283"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defTabSz="912813" fontAlgn="base">
              <a:spcBef>
                <a:spcPct val="0"/>
              </a:spcBef>
              <a:spcAft>
                <a:spcPct val="0"/>
              </a:spcAft>
            </a:pPr>
            <a:fld id="{385E9FA0-ACDC-495A-83A0-6F2F2894C5AC}" type="slidenum">
              <a:rPr lang="en-US" smtClean="0">
                <a:latin typeface="Gill Sans"/>
                <a:sym typeface="Gill Sans"/>
              </a:rPr>
              <a:pPr defTabSz="912813" fontAlgn="base">
                <a:spcBef>
                  <a:spcPct val="0"/>
                </a:spcBef>
                <a:spcAft>
                  <a:spcPct val="0"/>
                </a:spcAft>
              </a:pPr>
              <a:t>19</a:t>
            </a:fld>
            <a:endParaRPr lang="en-US" smtClean="0">
              <a:latin typeface="Gill Sans"/>
              <a:sym typeface="Gill Sans"/>
            </a:endParaRPr>
          </a:p>
        </p:txBody>
      </p:sp>
      <p:sp>
        <p:nvSpPr>
          <p:cNvPr id="19251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9251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smtClean="0">
              <a:latin typeface="Gill San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Rectangle 2"/>
          <p:cNvSpPr>
            <a:spLocks noGrp="1" noRot="1" noChangeAspect="1" noTextEdit="1"/>
          </p:cNvSpPr>
          <p:nvPr>
            <p:ph type="sldImg"/>
          </p:nvPr>
        </p:nvSpPr>
        <p:spPr bwMode="auto">
          <a:noFill/>
          <a:ln>
            <a:solidFill>
              <a:srgbClr val="000000"/>
            </a:solidFill>
            <a:miter lim="800000"/>
            <a:headEnd/>
            <a:tailEnd/>
          </a:ln>
        </p:spPr>
      </p:sp>
      <p:sp>
        <p:nvSpPr>
          <p:cNvPr id="355331"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defTabSz="912813" fontAlgn="base">
              <a:spcBef>
                <a:spcPct val="0"/>
              </a:spcBef>
              <a:spcAft>
                <a:spcPct val="0"/>
              </a:spcAft>
            </a:pPr>
            <a:fld id="{3336F4D4-5F99-4298-9C53-7EF288D0CC8C}" type="slidenum">
              <a:rPr lang="en-US" smtClean="0">
                <a:latin typeface="Gill Sans"/>
                <a:sym typeface="Gill Sans"/>
              </a:rPr>
              <a:pPr defTabSz="912813" fontAlgn="base">
                <a:spcBef>
                  <a:spcPct val="0"/>
                </a:spcBef>
                <a:spcAft>
                  <a:spcPct val="0"/>
                </a:spcAft>
              </a:pPr>
              <a:t>21</a:t>
            </a:fld>
            <a:endParaRPr lang="en-US" smtClean="0">
              <a:latin typeface="Gill Sans"/>
              <a:sym typeface="Gill Sans"/>
            </a:endParaRPr>
          </a:p>
        </p:txBody>
      </p:sp>
      <p:sp>
        <p:nvSpPr>
          <p:cNvPr id="19558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9558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smtClean="0">
              <a:latin typeface="Gill San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4" name="Rectangle 2"/>
          <p:cNvSpPr>
            <a:spLocks noGrp="1" noRot="1" noChangeAspect="1" noTextEdit="1"/>
          </p:cNvSpPr>
          <p:nvPr>
            <p:ph type="sldImg"/>
          </p:nvPr>
        </p:nvSpPr>
        <p:spPr bwMode="auto">
          <a:noFill/>
          <a:ln>
            <a:solidFill>
              <a:srgbClr val="000000"/>
            </a:solidFill>
            <a:miter lim="800000"/>
            <a:headEnd/>
            <a:tailEnd/>
          </a:ln>
        </p:spPr>
      </p:sp>
      <p:sp>
        <p:nvSpPr>
          <p:cNvPr id="356355"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Rectangle 2"/>
          <p:cNvSpPr>
            <a:spLocks noGrp="1" noRot="1" noChangeAspect="1" noTextEdit="1"/>
          </p:cNvSpPr>
          <p:nvPr>
            <p:ph type="sldImg"/>
          </p:nvPr>
        </p:nvSpPr>
        <p:spPr bwMode="auto">
          <a:noFill/>
          <a:ln>
            <a:solidFill>
              <a:srgbClr val="000000"/>
            </a:solidFill>
            <a:miter lim="800000"/>
            <a:headEnd/>
            <a:tailEnd/>
          </a:ln>
        </p:spPr>
      </p:sp>
      <p:sp>
        <p:nvSpPr>
          <p:cNvPr id="357379"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defTabSz="912813" fontAlgn="base">
              <a:spcBef>
                <a:spcPct val="0"/>
              </a:spcBef>
              <a:spcAft>
                <a:spcPct val="0"/>
              </a:spcAft>
            </a:pPr>
            <a:fld id="{03E03971-8422-45DA-9C55-19153A68FFD1}" type="slidenum">
              <a:rPr lang="en-US" smtClean="0">
                <a:latin typeface="Gill Sans"/>
                <a:sym typeface="Gill Sans"/>
              </a:rPr>
              <a:pPr defTabSz="912813" fontAlgn="base">
                <a:spcBef>
                  <a:spcPct val="0"/>
                </a:spcBef>
                <a:spcAft>
                  <a:spcPct val="0"/>
                </a:spcAft>
              </a:pPr>
              <a:t>24</a:t>
            </a:fld>
            <a:endParaRPr lang="en-US" smtClean="0">
              <a:latin typeface="Gill Sans"/>
              <a:sym typeface="Gill Sans"/>
            </a:endParaRPr>
          </a:p>
        </p:txBody>
      </p:sp>
      <p:sp>
        <p:nvSpPr>
          <p:cNvPr id="19968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9968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smtClean="0">
              <a:latin typeface="Gill San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Rectangle 2"/>
          <p:cNvSpPr>
            <a:spLocks noGrp="1" noRot="1" noChangeAspect="1" noTextEdit="1"/>
          </p:cNvSpPr>
          <p:nvPr>
            <p:ph type="sldImg"/>
          </p:nvPr>
        </p:nvSpPr>
        <p:spPr bwMode="auto">
          <a:noFill/>
          <a:ln>
            <a:solidFill>
              <a:srgbClr val="000000"/>
            </a:solidFill>
            <a:miter lim="800000"/>
            <a:headEnd/>
            <a:tailEnd/>
          </a:ln>
        </p:spPr>
      </p:sp>
      <p:sp>
        <p:nvSpPr>
          <p:cNvPr id="358403"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defTabSz="912813" fontAlgn="base">
              <a:spcBef>
                <a:spcPct val="0"/>
              </a:spcBef>
              <a:spcAft>
                <a:spcPct val="0"/>
              </a:spcAft>
            </a:pPr>
            <a:fld id="{094E414D-0BC3-4094-BCC9-2E2ECF14D9F3}" type="slidenum">
              <a:rPr lang="en-US" smtClean="0">
                <a:latin typeface="Gill Sans"/>
                <a:sym typeface="Gill Sans"/>
              </a:rPr>
              <a:pPr defTabSz="912813" fontAlgn="base">
                <a:spcBef>
                  <a:spcPct val="0"/>
                </a:spcBef>
                <a:spcAft>
                  <a:spcPct val="0"/>
                </a:spcAft>
              </a:pPr>
              <a:t>26</a:t>
            </a:fld>
            <a:endParaRPr lang="en-US" smtClean="0">
              <a:latin typeface="Gill Sans"/>
              <a:sym typeface="Gill Sans"/>
            </a:endParaRPr>
          </a:p>
        </p:txBody>
      </p:sp>
      <p:sp>
        <p:nvSpPr>
          <p:cNvPr id="20275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0275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smtClean="0">
              <a:latin typeface="Gill San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Slide Image Placeholder 1"/>
          <p:cNvSpPr>
            <a:spLocks noGrp="1" noRot="1" noChangeAspect="1" noTextEdit="1"/>
          </p:cNvSpPr>
          <p:nvPr>
            <p:ph type="sldImg"/>
          </p:nvPr>
        </p:nvSpPr>
        <p:spPr bwMode="auto">
          <a:noFill/>
          <a:ln>
            <a:solidFill>
              <a:srgbClr val="000000"/>
            </a:solidFill>
            <a:miter lim="800000"/>
            <a:headEnd/>
            <a:tailEnd/>
          </a:ln>
        </p:spPr>
      </p:sp>
      <p:sp>
        <p:nvSpPr>
          <p:cNvPr id="204802"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20480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defTabSz="912813" fontAlgn="base">
              <a:spcBef>
                <a:spcPct val="0"/>
              </a:spcBef>
              <a:spcAft>
                <a:spcPct val="0"/>
              </a:spcAft>
            </a:pPr>
            <a:fld id="{63DB9116-9CCB-4C50-BA40-2017FA1F8B0F}" type="slidenum">
              <a:rPr lang="en-US" smtClean="0"/>
              <a:pPr defTabSz="912813" fontAlgn="base">
                <a:spcBef>
                  <a:spcPct val="0"/>
                </a:spcBef>
                <a:spcAft>
                  <a:spcPct val="0"/>
                </a:spcAft>
              </a:pPr>
              <a:t>27</a:t>
            </a:fld>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defTabSz="912813" fontAlgn="base">
              <a:spcBef>
                <a:spcPct val="0"/>
              </a:spcBef>
              <a:spcAft>
                <a:spcPct val="0"/>
              </a:spcAft>
            </a:pPr>
            <a:fld id="{4CF69E52-7A81-40BC-B0ED-1E8958C4BCEE}" type="slidenum">
              <a:rPr lang="en-US" smtClean="0">
                <a:latin typeface="Gill Sans"/>
                <a:sym typeface="Gill Sans"/>
              </a:rPr>
              <a:pPr defTabSz="912813" fontAlgn="base">
                <a:spcBef>
                  <a:spcPct val="0"/>
                </a:spcBef>
                <a:spcAft>
                  <a:spcPct val="0"/>
                </a:spcAft>
              </a:pPr>
              <a:t>28</a:t>
            </a:fld>
            <a:endParaRPr lang="en-US" smtClean="0">
              <a:latin typeface="Gill Sans"/>
              <a:sym typeface="Gill Sans"/>
            </a:endParaRPr>
          </a:p>
        </p:txBody>
      </p:sp>
      <p:sp>
        <p:nvSpPr>
          <p:cNvPr id="20685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0685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smtClean="0">
              <a:latin typeface="Gill San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a:ln>
            <a:miter lim="800000"/>
            <a:headEnd/>
            <a:tailEnd/>
          </a:ln>
        </p:spPr>
        <p:txBody>
          <a:bodyPr/>
          <a:lstStyle/>
          <a:p>
            <a:fld id="{4B767341-932E-4D13-9999-397A00D6BF5F}" type="slidenum">
              <a:rPr lang="en-US" smtClean="0">
                <a:latin typeface="Gill Sans"/>
                <a:sym typeface="Gill Sans"/>
              </a:rPr>
              <a:pPr/>
              <a:t>3</a:t>
            </a:fld>
            <a:endParaRPr lang="en-US" smtClean="0">
              <a:latin typeface="Gill Sans"/>
              <a:sym typeface="Gill Sans"/>
            </a:endParaRPr>
          </a:p>
        </p:txBody>
      </p:sp>
      <p:sp>
        <p:nvSpPr>
          <p:cNvPr id="117763" name="Rectangle 2"/>
          <p:cNvSpPr>
            <a:spLocks noGrp="1" noRot="1" noChangeAspect="1" noChangeArrowheads="1" noTextEdit="1"/>
          </p:cNvSpPr>
          <p:nvPr>
            <p:ph type="sldImg"/>
          </p:nvPr>
        </p:nvSpPr>
        <p:spPr>
          <a:ln/>
        </p:spPr>
      </p:sp>
      <p:sp>
        <p:nvSpPr>
          <p:cNvPr id="117764" name="Rectangle 3"/>
          <p:cNvSpPr>
            <a:spLocks noGrp="1" noChangeArrowheads="1"/>
          </p:cNvSpPr>
          <p:nvPr>
            <p:ph type="body" idx="1"/>
          </p:nvPr>
        </p:nvSpPr>
        <p:spPr>
          <a:noFill/>
        </p:spPr>
        <p:txBody>
          <a:bodyPr/>
          <a:lstStyle/>
          <a:p>
            <a:pPr eaLnBrk="1" hangingPunct="1"/>
            <a:endParaRPr lang="en-US" smtClean="0">
              <a:latin typeface="Gill San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0" name="Rectangle 2"/>
          <p:cNvSpPr>
            <a:spLocks noGrp="1" noRot="1" noChangeAspect="1" noTextEdit="1"/>
          </p:cNvSpPr>
          <p:nvPr>
            <p:ph type="sldImg"/>
          </p:nvPr>
        </p:nvSpPr>
        <p:spPr bwMode="auto">
          <a:noFill/>
          <a:ln>
            <a:solidFill>
              <a:srgbClr val="000000"/>
            </a:solidFill>
            <a:miter lim="800000"/>
            <a:headEnd/>
            <a:tailEnd/>
          </a:ln>
        </p:spPr>
      </p:sp>
      <p:sp>
        <p:nvSpPr>
          <p:cNvPr id="360451"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defTabSz="912813" fontAlgn="base">
              <a:spcBef>
                <a:spcPct val="0"/>
              </a:spcBef>
              <a:spcAft>
                <a:spcPct val="0"/>
              </a:spcAft>
            </a:pPr>
            <a:fld id="{68C5B7AC-3E03-4266-980B-1333B165E8D0}" type="slidenum">
              <a:rPr lang="en-US" smtClean="0">
                <a:latin typeface="Gill Sans"/>
                <a:sym typeface="Gill Sans"/>
              </a:rPr>
              <a:pPr defTabSz="912813" fontAlgn="base">
                <a:spcBef>
                  <a:spcPct val="0"/>
                </a:spcBef>
                <a:spcAft>
                  <a:spcPct val="0"/>
                </a:spcAft>
              </a:pPr>
              <a:t>30</a:t>
            </a:fld>
            <a:endParaRPr lang="en-US" smtClean="0">
              <a:latin typeface="Gill Sans"/>
              <a:sym typeface="Gill Sans"/>
            </a:endParaRPr>
          </a:p>
        </p:txBody>
      </p:sp>
      <p:sp>
        <p:nvSpPr>
          <p:cNvPr id="21094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1094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smtClean="0">
              <a:latin typeface="Gill San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Rectangle 2"/>
          <p:cNvSpPr>
            <a:spLocks noGrp="1" noRot="1" noChangeAspect="1" noTextEdit="1"/>
          </p:cNvSpPr>
          <p:nvPr>
            <p:ph type="sldImg"/>
          </p:nvPr>
        </p:nvSpPr>
        <p:spPr bwMode="auto">
          <a:noFill/>
          <a:ln>
            <a:solidFill>
              <a:srgbClr val="000000"/>
            </a:solidFill>
            <a:miter lim="800000"/>
            <a:headEnd/>
            <a:tailEnd/>
          </a:ln>
        </p:spPr>
      </p:sp>
      <p:sp>
        <p:nvSpPr>
          <p:cNvPr id="359427"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defTabSz="912813" fontAlgn="base">
              <a:spcBef>
                <a:spcPct val="0"/>
              </a:spcBef>
              <a:spcAft>
                <a:spcPct val="0"/>
              </a:spcAft>
            </a:pPr>
            <a:fld id="{8201683D-7CD8-4BCA-9857-F6B0E7155535}" type="slidenum">
              <a:rPr lang="en-US" smtClean="0">
                <a:latin typeface="Gill Sans"/>
                <a:sym typeface="Gill Sans"/>
              </a:rPr>
              <a:pPr defTabSz="912813" fontAlgn="base">
                <a:spcBef>
                  <a:spcPct val="0"/>
                </a:spcBef>
                <a:spcAft>
                  <a:spcPct val="0"/>
                </a:spcAft>
              </a:pPr>
              <a:t>32</a:t>
            </a:fld>
            <a:endParaRPr lang="en-US" smtClean="0">
              <a:latin typeface="Gill Sans"/>
              <a:sym typeface="Gill Sans"/>
            </a:endParaRPr>
          </a:p>
        </p:txBody>
      </p:sp>
      <p:sp>
        <p:nvSpPr>
          <p:cNvPr id="21401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1401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smtClean="0">
              <a:latin typeface="Gill San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4" name="Rectangle 2"/>
          <p:cNvSpPr>
            <a:spLocks noGrp="1" noRot="1" noChangeAspect="1" noTextEdit="1"/>
          </p:cNvSpPr>
          <p:nvPr>
            <p:ph type="sldImg"/>
          </p:nvPr>
        </p:nvSpPr>
        <p:spPr bwMode="auto">
          <a:noFill/>
          <a:ln>
            <a:solidFill>
              <a:srgbClr val="000000"/>
            </a:solidFill>
            <a:miter lim="800000"/>
            <a:headEnd/>
            <a:tailEnd/>
          </a:ln>
        </p:spPr>
      </p:sp>
      <p:sp>
        <p:nvSpPr>
          <p:cNvPr id="361475"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defTabSz="912813" fontAlgn="base">
              <a:spcBef>
                <a:spcPct val="0"/>
              </a:spcBef>
              <a:spcAft>
                <a:spcPct val="0"/>
              </a:spcAft>
            </a:pPr>
            <a:fld id="{130EBD47-2C15-4FD9-9D1B-5A7250951D9E}" type="slidenum">
              <a:rPr lang="en-US" smtClean="0">
                <a:latin typeface="Gill Sans"/>
                <a:sym typeface="Gill Sans"/>
              </a:rPr>
              <a:pPr defTabSz="912813" fontAlgn="base">
                <a:spcBef>
                  <a:spcPct val="0"/>
                </a:spcBef>
                <a:spcAft>
                  <a:spcPct val="0"/>
                </a:spcAft>
              </a:pPr>
              <a:t>34</a:t>
            </a:fld>
            <a:endParaRPr lang="en-US" smtClean="0">
              <a:latin typeface="Gill Sans"/>
              <a:sym typeface="Gill Sans"/>
            </a:endParaRPr>
          </a:p>
        </p:txBody>
      </p:sp>
      <p:sp>
        <p:nvSpPr>
          <p:cNvPr id="21606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1606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smtClean="0">
              <a:latin typeface="Gill Sans"/>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defTabSz="912813" fontAlgn="base">
              <a:spcBef>
                <a:spcPct val="0"/>
              </a:spcBef>
              <a:spcAft>
                <a:spcPct val="0"/>
              </a:spcAft>
            </a:pPr>
            <a:fld id="{130EBD47-2C15-4FD9-9D1B-5A7250951D9E}" type="slidenum">
              <a:rPr lang="en-US" smtClean="0">
                <a:latin typeface="Gill Sans"/>
                <a:sym typeface="Gill Sans"/>
              </a:rPr>
              <a:pPr defTabSz="912813" fontAlgn="base">
                <a:spcBef>
                  <a:spcPct val="0"/>
                </a:spcBef>
                <a:spcAft>
                  <a:spcPct val="0"/>
                </a:spcAft>
              </a:pPr>
              <a:t>36</a:t>
            </a:fld>
            <a:endParaRPr lang="en-US" smtClean="0">
              <a:latin typeface="Gill Sans"/>
              <a:sym typeface="Gill Sans"/>
            </a:endParaRPr>
          </a:p>
        </p:txBody>
      </p:sp>
      <p:sp>
        <p:nvSpPr>
          <p:cNvPr id="21606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1606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smtClean="0">
              <a:latin typeface="Gill Sans"/>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defTabSz="912813" fontAlgn="base">
              <a:spcBef>
                <a:spcPct val="0"/>
              </a:spcBef>
              <a:spcAft>
                <a:spcPct val="0"/>
              </a:spcAft>
            </a:pPr>
            <a:fld id="{130EBD47-2C15-4FD9-9D1B-5A7250951D9E}" type="slidenum">
              <a:rPr lang="en-US" smtClean="0">
                <a:latin typeface="Gill Sans"/>
                <a:sym typeface="Gill Sans"/>
              </a:rPr>
              <a:pPr defTabSz="912813" fontAlgn="base">
                <a:spcBef>
                  <a:spcPct val="0"/>
                </a:spcBef>
                <a:spcAft>
                  <a:spcPct val="0"/>
                </a:spcAft>
              </a:pPr>
              <a:t>38</a:t>
            </a:fld>
            <a:endParaRPr lang="en-US" smtClean="0">
              <a:latin typeface="Gill Sans"/>
              <a:sym typeface="Gill Sans"/>
            </a:endParaRPr>
          </a:p>
        </p:txBody>
      </p:sp>
      <p:sp>
        <p:nvSpPr>
          <p:cNvPr id="21606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1606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smtClean="0">
              <a:latin typeface="Gill Sans"/>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defTabSz="912813" fontAlgn="base">
              <a:spcBef>
                <a:spcPct val="0"/>
              </a:spcBef>
              <a:spcAft>
                <a:spcPct val="0"/>
              </a:spcAft>
            </a:pPr>
            <a:fld id="{130EBD47-2C15-4FD9-9D1B-5A7250951D9E}" type="slidenum">
              <a:rPr lang="en-US" smtClean="0">
                <a:latin typeface="Gill Sans"/>
                <a:sym typeface="Gill Sans"/>
              </a:rPr>
              <a:pPr defTabSz="912813" fontAlgn="base">
                <a:spcBef>
                  <a:spcPct val="0"/>
                </a:spcBef>
                <a:spcAft>
                  <a:spcPct val="0"/>
                </a:spcAft>
              </a:pPr>
              <a:t>41</a:t>
            </a:fld>
            <a:endParaRPr lang="en-US" smtClean="0">
              <a:latin typeface="Gill Sans"/>
              <a:sym typeface="Gill Sans"/>
            </a:endParaRPr>
          </a:p>
        </p:txBody>
      </p:sp>
      <p:sp>
        <p:nvSpPr>
          <p:cNvPr id="21606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1606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smtClean="0">
              <a:latin typeface="Gill Sans"/>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defTabSz="912813" fontAlgn="base">
              <a:spcBef>
                <a:spcPct val="0"/>
              </a:spcBef>
              <a:spcAft>
                <a:spcPct val="0"/>
              </a:spcAft>
            </a:pPr>
            <a:fld id="{9E7C7B35-245B-4287-95A9-EE01D0C12598}" type="slidenum">
              <a:rPr lang="en-US" smtClean="0">
                <a:latin typeface="Gill Sans"/>
                <a:sym typeface="Gill Sans"/>
              </a:rPr>
              <a:pPr defTabSz="912813" fontAlgn="base">
                <a:spcBef>
                  <a:spcPct val="0"/>
                </a:spcBef>
                <a:spcAft>
                  <a:spcPct val="0"/>
                </a:spcAft>
              </a:pPr>
              <a:t>43</a:t>
            </a:fld>
            <a:endParaRPr lang="en-US" smtClean="0">
              <a:latin typeface="Gill Sans"/>
              <a:sym typeface="Gill Sans"/>
            </a:endParaRPr>
          </a:p>
        </p:txBody>
      </p:sp>
      <p:sp>
        <p:nvSpPr>
          <p:cNvPr id="22016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2016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smtClean="0">
              <a:latin typeface="Gill San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a:ln>
            <a:miter lim="800000"/>
            <a:headEnd/>
            <a:tailEnd/>
          </a:ln>
        </p:spPr>
        <p:txBody>
          <a:bodyPr/>
          <a:lstStyle/>
          <a:p>
            <a:fld id="{EA5CEC9D-05BE-4E36-97D9-9750524EF0B8}" type="slidenum">
              <a:rPr lang="en-US" smtClean="0">
                <a:latin typeface="Gill Sans"/>
                <a:sym typeface="Gill Sans"/>
              </a:rPr>
              <a:pPr/>
              <a:t>4</a:t>
            </a:fld>
            <a:endParaRPr lang="en-US" smtClean="0">
              <a:latin typeface="Gill Sans"/>
              <a:sym typeface="Gill Sans"/>
            </a:endParaRPr>
          </a:p>
        </p:txBody>
      </p:sp>
      <p:sp>
        <p:nvSpPr>
          <p:cNvPr id="119811" name="Rectangle 2"/>
          <p:cNvSpPr>
            <a:spLocks noGrp="1" noRot="1" noChangeAspect="1" noChangeArrowheads="1" noTextEdit="1"/>
          </p:cNvSpPr>
          <p:nvPr>
            <p:ph type="sldImg"/>
          </p:nvPr>
        </p:nvSpPr>
        <p:spPr>
          <a:ln/>
        </p:spPr>
      </p:sp>
      <p:sp>
        <p:nvSpPr>
          <p:cNvPr id="119812" name="Rectangle 3"/>
          <p:cNvSpPr>
            <a:spLocks noGrp="1" noChangeArrowheads="1"/>
          </p:cNvSpPr>
          <p:nvPr>
            <p:ph type="body" idx="1"/>
          </p:nvPr>
        </p:nvSpPr>
        <p:spPr>
          <a:noFill/>
        </p:spPr>
        <p:txBody>
          <a:bodyPr/>
          <a:lstStyle/>
          <a:p>
            <a:pPr eaLnBrk="1" hangingPunct="1"/>
            <a:endParaRPr lang="en-US" smtClean="0">
              <a:latin typeface="Gill Sans"/>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defTabSz="912813" fontAlgn="base">
              <a:spcBef>
                <a:spcPct val="0"/>
              </a:spcBef>
              <a:spcAft>
                <a:spcPct val="0"/>
              </a:spcAft>
            </a:pPr>
            <a:fld id="{0C6BA9CE-837C-4172-B8B2-0DFB77D4BF07}" type="slidenum">
              <a:rPr lang="en-US" smtClean="0">
                <a:latin typeface="Gill Sans"/>
                <a:sym typeface="Gill Sans"/>
              </a:rPr>
              <a:pPr defTabSz="912813" fontAlgn="base">
                <a:spcBef>
                  <a:spcPct val="0"/>
                </a:spcBef>
                <a:spcAft>
                  <a:spcPct val="0"/>
                </a:spcAft>
              </a:pPr>
              <a:t>44</a:t>
            </a:fld>
            <a:endParaRPr lang="en-US" smtClean="0">
              <a:latin typeface="Gill Sans"/>
              <a:sym typeface="Gill Sans"/>
            </a:endParaRPr>
          </a:p>
        </p:txBody>
      </p:sp>
      <p:sp>
        <p:nvSpPr>
          <p:cNvPr id="22221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2221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smtClean="0">
              <a:latin typeface="Gill Sans"/>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defTabSz="912813" fontAlgn="base">
              <a:spcBef>
                <a:spcPct val="0"/>
              </a:spcBef>
              <a:spcAft>
                <a:spcPct val="0"/>
              </a:spcAft>
            </a:pPr>
            <a:fld id="{A4D51034-8039-454C-8F6E-0A63DA79DCB0}" type="slidenum">
              <a:rPr lang="en-US" smtClean="0">
                <a:latin typeface="Gill Sans"/>
                <a:sym typeface="Gill Sans"/>
              </a:rPr>
              <a:pPr defTabSz="912813" fontAlgn="base">
                <a:spcBef>
                  <a:spcPct val="0"/>
                </a:spcBef>
                <a:spcAft>
                  <a:spcPct val="0"/>
                </a:spcAft>
              </a:pPr>
              <a:t>45</a:t>
            </a:fld>
            <a:endParaRPr lang="en-US" smtClean="0">
              <a:latin typeface="Gill Sans"/>
              <a:sym typeface="Gill Sans"/>
            </a:endParaRPr>
          </a:p>
        </p:txBody>
      </p:sp>
      <p:sp>
        <p:nvSpPr>
          <p:cNvPr id="22425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2425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smtClean="0">
              <a:latin typeface="Gill Sans"/>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5"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defTabSz="912813" fontAlgn="base">
              <a:spcBef>
                <a:spcPct val="0"/>
              </a:spcBef>
              <a:spcAft>
                <a:spcPct val="0"/>
              </a:spcAft>
            </a:pPr>
            <a:fld id="{C1F5D342-FABE-47A8-92C0-28EB7A028380}" type="slidenum">
              <a:rPr lang="en-US" smtClean="0">
                <a:latin typeface="Gill Sans"/>
                <a:sym typeface="Gill Sans"/>
              </a:rPr>
              <a:pPr defTabSz="912813" fontAlgn="base">
                <a:spcBef>
                  <a:spcPct val="0"/>
                </a:spcBef>
                <a:spcAft>
                  <a:spcPct val="0"/>
                </a:spcAft>
              </a:pPr>
              <a:t>46</a:t>
            </a:fld>
            <a:endParaRPr lang="en-US" smtClean="0">
              <a:latin typeface="Gill Sans"/>
              <a:sym typeface="Gill Sans"/>
            </a:endParaRPr>
          </a:p>
        </p:txBody>
      </p:sp>
      <p:sp>
        <p:nvSpPr>
          <p:cNvPr id="22630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2630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smtClean="0">
              <a:latin typeface="Gill Sans"/>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defTabSz="912813" fontAlgn="base">
              <a:spcBef>
                <a:spcPct val="0"/>
              </a:spcBef>
              <a:spcAft>
                <a:spcPct val="0"/>
              </a:spcAft>
            </a:pPr>
            <a:fld id="{2EFFDA5B-3F31-4518-8F7D-5B57C73CD702}" type="slidenum">
              <a:rPr lang="en-US" smtClean="0">
                <a:latin typeface="Gill Sans"/>
                <a:sym typeface="Gill Sans"/>
              </a:rPr>
              <a:pPr defTabSz="912813" fontAlgn="base">
                <a:spcBef>
                  <a:spcPct val="0"/>
                </a:spcBef>
                <a:spcAft>
                  <a:spcPct val="0"/>
                </a:spcAft>
              </a:pPr>
              <a:t>47</a:t>
            </a:fld>
            <a:endParaRPr lang="en-US" smtClean="0">
              <a:latin typeface="Gill Sans"/>
              <a:sym typeface="Gill Sans"/>
            </a:endParaRPr>
          </a:p>
        </p:txBody>
      </p:sp>
      <p:sp>
        <p:nvSpPr>
          <p:cNvPr id="22835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2835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smtClean="0">
              <a:latin typeface="Gill Sans"/>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1"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defTabSz="912813" fontAlgn="base">
              <a:spcBef>
                <a:spcPct val="0"/>
              </a:spcBef>
              <a:spcAft>
                <a:spcPct val="0"/>
              </a:spcAft>
            </a:pPr>
            <a:fld id="{AB023F48-E59E-4163-8F76-DF0EEC417442}" type="slidenum">
              <a:rPr lang="en-US" smtClean="0">
                <a:latin typeface="Gill Sans"/>
                <a:sym typeface="Gill Sans"/>
              </a:rPr>
              <a:pPr defTabSz="912813" fontAlgn="base">
                <a:spcBef>
                  <a:spcPct val="0"/>
                </a:spcBef>
                <a:spcAft>
                  <a:spcPct val="0"/>
                </a:spcAft>
              </a:pPr>
              <a:t>48</a:t>
            </a:fld>
            <a:endParaRPr lang="en-US" smtClean="0">
              <a:latin typeface="Gill Sans"/>
              <a:sym typeface="Gill Sans"/>
            </a:endParaRPr>
          </a:p>
        </p:txBody>
      </p:sp>
      <p:sp>
        <p:nvSpPr>
          <p:cNvPr id="23040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3040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smtClean="0">
              <a:latin typeface="Gill Sans"/>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49"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defTabSz="912813" fontAlgn="base">
              <a:spcBef>
                <a:spcPct val="0"/>
              </a:spcBef>
              <a:spcAft>
                <a:spcPct val="0"/>
              </a:spcAft>
            </a:pPr>
            <a:fld id="{CC0F1A48-EEC3-4E9D-A45E-D8F1D51CB2BF}" type="slidenum">
              <a:rPr lang="en-US" smtClean="0">
                <a:latin typeface="Gill Sans"/>
                <a:sym typeface="Gill Sans"/>
              </a:rPr>
              <a:pPr defTabSz="912813" fontAlgn="base">
                <a:spcBef>
                  <a:spcPct val="0"/>
                </a:spcBef>
                <a:spcAft>
                  <a:spcPct val="0"/>
                </a:spcAft>
              </a:pPr>
              <a:t>49</a:t>
            </a:fld>
            <a:endParaRPr lang="en-US" smtClean="0">
              <a:latin typeface="Gill Sans"/>
              <a:sym typeface="Gill Sans"/>
            </a:endParaRPr>
          </a:p>
        </p:txBody>
      </p:sp>
      <p:sp>
        <p:nvSpPr>
          <p:cNvPr id="23245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3245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smtClean="0">
              <a:latin typeface="Gill Sans"/>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Rectangle 2"/>
          <p:cNvSpPr>
            <a:spLocks noGrp="1" noRot="1" noChangeAspect="1" noTextEdit="1"/>
          </p:cNvSpPr>
          <p:nvPr>
            <p:ph type="sldImg"/>
          </p:nvPr>
        </p:nvSpPr>
        <p:spPr bwMode="auto">
          <a:noFill/>
          <a:ln>
            <a:solidFill>
              <a:srgbClr val="000000"/>
            </a:solidFill>
            <a:miter lim="800000"/>
            <a:headEnd/>
            <a:tailEnd/>
          </a:ln>
        </p:spPr>
      </p:sp>
      <p:sp>
        <p:nvSpPr>
          <p:cNvPr id="364547"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0" name="Rectangle 2"/>
          <p:cNvSpPr>
            <a:spLocks noGrp="1" noRot="1" noChangeAspect="1" noTextEdit="1"/>
          </p:cNvSpPr>
          <p:nvPr>
            <p:ph type="sldImg"/>
          </p:nvPr>
        </p:nvSpPr>
        <p:spPr bwMode="auto">
          <a:noFill/>
          <a:ln>
            <a:solidFill>
              <a:srgbClr val="000000"/>
            </a:solidFill>
            <a:miter lim="800000"/>
            <a:headEnd/>
            <a:tailEnd/>
          </a:ln>
        </p:spPr>
      </p:sp>
      <p:sp>
        <p:nvSpPr>
          <p:cNvPr id="365571"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defTabSz="912813" fontAlgn="base">
              <a:spcBef>
                <a:spcPct val="0"/>
              </a:spcBef>
              <a:spcAft>
                <a:spcPct val="0"/>
              </a:spcAft>
            </a:pPr>
            <a:fld id="{28FC873E-794C-4D91-B3EF-C2460AFB5977}" type="slidenum">
              <a:rPr lang="en-US" smtClean="0">
                <a:latin typeface="Gill Sans"/>
                <a:sym typeface="Gill Sans"/>
              </a:rPr>
              <a:pPr defTabSz="912813" fontAlgn="base">
                <a:spcBef>
                  <a:spcPct val="0"/>
                </a:spcBef>
                <a:spcAft>
                  <a:spcPct val="0"/>
                </a:spcAft>
              </a:pPr>
              <a:t>55</a:t>
            </a:fld>
            <a:endParaRPr lang="en-US" smtClean="0">
              <a:latin typeface="Gill Sans"/>
              <a:sym typeface="Gill Sans"/>
            </a:endParaRPr>
          </a:p>
        </p:txBody>
      </p:sp>
      <p:sp>
        <p:nvSpPr>
          <p:cNvPr id="23654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3654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smtClean="0">
              <a:latin typeface="Gill Sans"/>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defTabSz="912813" fontAlgn="base">
              <a:spcBef>
                <a:spcPct val="0"/>
              </a:spcBef>
              <a:spcAft>
                <a:spcPct val="0"/>
              </a:spcAft>
            </a:pPr>
            <a:fld id="{603BAFEB-65D2-46A3-9565-261795CC0221}" type="slidenum">
              <a:rPr lang="en-US" smtClean="0">
                <a:latin typeface="Gill Sans"/>
                <a:sym typeface="Gill Sans"/>
              </a:rPr>
              <a:pPr defTabSz="912813" fontAlgn="base">
                <a:spcBef>
                  <a:spcPct val="0"/>
                </a:spcBef>
                <a:spcAft>
                  <a:spcPct val="0"/>
                </a:spcAft>
              </a:pPr>
              <a:t>56</a:t>
            </a:fld>
            <a:endParaRPr lang="en-US" smtClean="0">
              <a:latin typeface="Gill Sans"/>
              <a:sym typeface="Gill Sans"/>
            </a:endParaRPr>
          </a:p>
        </p:txBody>
      </p:sp>
      <p:sp>
        <p:nvSpPr>
          <p:cNvPr id="13619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3619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smtClean="0">
              <a:latin typeface="Gill San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defTabSz="912813" fontAlgn="base">
              <a:spcBef>
                <a:spcPct val="0"/>
              </a:spcBef>
              <a:spcAft>
                <a:spcPct val="0"/>
              </a:spcAft>
            </a:pPr>
            <a:fld id="{603BAFEB-65D2-46A3-9565-261795CC0221}" type="slidenum">
              <a:rPr lang="en-US" smtClean="0">
                <a:latin typeface="Gill Sans"/>
                <a:sym typeface="Gill Sans"/>
              </a:rPr>
              <a:pPr defTabSz="912813" fontAlgn="base">
                <a:spcBef>
                  <a:spcPct val="0"/>
                </a:spcBef>
                <a:spcAft>
                  <a:spcPct val="0"/>
                </a:spcAft>
              </a:pPr>
              <a:t>5</a:t>
            </a:fld>
            <a:endParaRPr lang="en-US" smtClean="0">
              <a:latin typeface="Gill Sans"/>
              <a:sym typeface="Gill Sans"/>
            </a:endParaRPr>
          </a:p>
        </p:txBody>
      </p:sp>
      <p:sp>
        <p:nvSpPr>
          <p:cNvPr id="13619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3619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smtClean="0">
              <a:latin typeface="Gill Sans"/>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a:ln>
            <a:miter lim="800000"/>
            <a:headEnd/>
            <a:tailEnd/>
          </a:ln>
        </p:spPr>
        <p:txBody>
          <a:bodyPr/>
          <a:lstStyle/>
          <a:p>
            <a:fld id="{4E0E3F98-69D9-4E3D-A193-43F6DABAAD61}" type="slidenum">
              <a:rPr lang="en-US" smtClean="0">
                <a:latin typeface="Gill Sans"/>
                <a:sym typeface="Gill Sans"/>
              </a:rPr>
              <a:pPr/>
              <a:t>57</a:t>
            </a:fld>
            <a:endParaRPr lang="en-US" smtClean="0">
              <a:latin typeface="Gill Sans"/>
              <a:sym typeface="Gill Sans"/>
            </a:endParaRPr>
          </a:p>
        </p:txBody>
      </p:sp>
      <p:sp>
        <p:nvSpPr>
          <p:cNvPr id="114691" name="Rectangle 2"/>
          <p:cNvSpPr>
            <a:spLocks noGrp="1" noRot="1" noChangeAspect="1" noChangeArrowheads="1" noTextEdit="1"/>
          </p:cNvSpPr>
          <p:nvPr>
            <p:ph type="sldImg"/>
          </p:nvPr>
        </p:nvSpPr>
        <p:spPr>
          <a:ln/>
        </p:spPr>
      </p:sp>
      <p:sp>
        <p:nvSpPr>
          <p:cNvPr id="114692" name="Rectangle 3"/>
          <p:cNvSpPr>
            <a:spLocks noGrp="1" noChangeArrowheads="1"/>
          </p:cNvSpPr>
          <p:nvPr>
            <p:ph type="body" idx="1"/>
          </p:nvPr>
        </p:nvSpPr>
        <p:spPr>
          <a:noFill/>
        </p:spPr>
        <p:txBody>
          <a:bodyPr/>
          <a:lstStyle/>
          <a:p>
            <a:pPr eaLnBrk="1" hangingPunct="1"/>
            <a:endParaRPr lang="en-US" smtClean="0">
              <a:latin typeface="Gill Sans"/>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B1BFD76-0BD0-4BE6-BA5A-E6B5B15AF0FA}" type="slidenum">
              <a:rPr lang="en-US"/>
              <a:pPr/>
              <a:t>63</a:t>
            </a:fld>
            <a:endParaRPr lang="en-US"/>
          </a:p>
        </p:txBody>
      </p:sp>
      <p:sp>
        <p:nvSpPr>
          <p:cNvPr id="53250" name="Rectangle 2"/>
          <p:cNvSpPr>
            <a:spLocks noGrp="1" noRot="1" noChangeAspect="1" noChangeArrowheads="1" noTextEdit="1"/>
          </p:cNvSpPr>
          <p:nvPr>
            <p:ph type="sldImg"/>
          </p:nvPr>
        </p:nvSpPr>
        <p:spPr>
          <a:ln/>
        </p:spPr>
      </p:sp>
      <p:sp>
        <p:nvSpPr>
          <p:cNvPr id="53251" name="Rectangle 3"/>
          <p:cNvSpPr>
            <a:spLocks noGrp="1" noChangeArrowheads="1"/>
          </p:cNvSpPr>
          <p:nvPr>
            <p:ph type="body" idx="1"/>
          </p:nvPr>
        </p:nvSpPr>
        <p:spPr/>
        <p:txBody>
          <a:bodyPr/>
          <a:lstStyle/>
          <a:p>
            <a:r>
              <a:rPr lang="en-US"/>
              <a:t>Fishing alone does not explain system dynamics</a:t>
            </a:r>
          </a:p>
          <a:p>
            <a:pPr lvl="1"/>
            <a:r>
              <a:rPr lang="en-US"/>
              <a:t>Closest for halibut (F &gt;&gt; predation)</a:t>
            </a:r>
          </a:p>
          <a:p>
            <a:pPr lvl="1"/>
            <a:r>
              <a:rPr lang="en-US"/>
              <a:t>Many other ecosystems appear fishing-driven</a:t>
            </a:r>
          </a:p>
          <a:p>
            <a:r>
              <a:rPr lang="en-US"/>
              <a:t>Best explanations require</a:t>
            </a:r>
          </a:p>
          <a:p>
            <a:pPr lvl="1"/>
            <a:r>
              <a:rPr lang="en-US"/>
              <a:t>Estimating vulnerability parameters by species AND</a:t>
            </a:r>
          </a:p>
          <a:p>
            <a:pPr lvl="1"/>
            <a:r>
              <a:rPr lang="en-US"/>
              <a:t>Variable productivity over time</a:t>
            </a:r>
          </a:p>
          <a:p>
            <a:pPr lvl="2"/>
            <a:r>
              <a:rPr lang="en-US"/>
              <a:t>High historical recruitment for three key species or</a:t>
            </a:r>
          </a:p>
          <a:p>
            <a:pPr lvl="2"/>
            <a:r>
              <a:rPr lang="en-US"/>
              <a:t>Changing primary production (Pacific Decadal Oscillation)</a:t>
            </a:r>
          </a:p>
          <a:p>
            <a:r>
              <a:rPr lang="en-US"/>
              <a:t>Vulnerability parameters </a:t>
            </a:r>
          </a:p>
          <a:p>
            <a:pPr lvl="1"/>
            <a:r>
              <a:rPr lang="en-US"/>
              <a:t>differed under each production assumption, but </a:t>
            </a:r>
          </a:p>
          <a:p>
            <a:pPr lvl="1"/>
            <a:r>
              <a:rPr lang="en-US"/>
              <a:t>had similar explanatory power</a:t>
            </a:r>
          </a:p>
          <a:p>
            <a:pPr>
              <a:buFont typeface="Wingdings" pitchFamily="2" charset="2"/>
              <a:buNone/>
            </a:pPr>
            <a:r>
              <a:rPr lang="en-US" i="1"/>
              <a:t>No single driver of the GOA. Maybe that’s good.</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a:ln>
            <a:miter lim="800000"/>
            <a:headEnd/>
            <a:tailEnd/>
          </a:ln>
        </p:spPr>
        <p:txBody>
          <a:bodyPr/>
          <a:lstStyle/>
          <a:p>
            <a:fld id="{3AF410EC-1476-40E0-83B0-C228E6C39944}" type="slidenum">
              <a:rPr lang="en-US" smtClean="0">
                <a:latin typeface="Gill Sans"/>
                <a:sym typeface="Gill Sans"/>
              </a:rPr>
              <a:pPr/>
              <a:t>64</a:t>
            </a:fld>
            <a:endParaRPr lang="en-US" smtClean="0">
              <a:latin typeface="Gill Sans"/>
              <a:sym typeface="Gill Sans"/>
            </a:endParaRPr>
          </a:p>
        </p:txBody>
      </p:sp>
      <p:sp>
        <p:nvSpPr>
          <p:cNvPr id="118787" name="Rectangle 2"/>
          <p:cNvSpPr>
            <a:spLocks noGrp="1" noRot="1" noChangeAspect="1" noChangeArrowheads="1" noTextEdit="1"/>
          </p:cNvSpPr>
          <p:nvPr>
            <p:ph type="sldImg"/>
          </p:nvPr>
        </p:nvSpPr>
        <p:spPr>
          <a:ln/>
        </p:spPr>
      </p:sp>
      <p:sp>
        <p:nvSpPr>
          <p:cNvPr id="118788" name="Rectangle 3"/>
          <p:cNvSpPr>
            <a:spLocks noGrp="1" noChangeArrowheads="1"/>
          </p:cNvSpPr>
          <p:nvPr>
            <p:ph type="body" idx="1"/>
          </p:nvPr>
        </p:nvSpPr>
        <p:spPr>
          <a:noFill/>
        </p:spPr>
        <p:txBody>
          <a:bodyPr/>
          <a:lstStyle/>
          <a:p>
            <a:pPr eaLnBrk="1" hangingPunct="1"/>
            <a:endParaRPr lang="en-US" smtClean="0">
              <a:latin typeface="Gill Sans"/>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defTabSz="912813" fontAlgn="base">
              <a:spcBef>
                <a:spcPct val="0"/>
              </a:spcBef>
              <a:spcAft>
                <a:spcPct val="0"/>
              </a:spcAft>
            </a:pPr>
            <a:fld id="{8BA8E948-8126-4760-AC4F-E7CAB79D6A09}" type="slidenum">
              <a:rPr lang="en-US" smtClean="0">
                <a:latin typeface="Gill Sans"/>
                <a:sym typeface="Gill Sans"/>
              </a:rPr>
              <a:pPr defTabSz="912813" fontAlgn="base">
                <a:spcBef>
                  <a:spcPct val="0"/>
                </a:spcBef>
                <a:spcAft>
                  <a:spcPct val="0"/>
                </a:spcAft>
              </a:pPr>
              <a:t>65</a:t>
            </a:fld>
            <a:endParaRPr lang="en-US" smtClean="0">
              <a:latin typeface="Gill Sans"/>
              <a:sym typeface="Gill Sans"/>
            </a:endParaRPr>
          </a:p>
        </p:txBody>
      </p:sp>
      <p:sp>
        <p:nvSpPr>
          <p:cNvPr id="14131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4131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smtClean="0">
              <a:latin typeface="Gill Sans"/>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8" name="Rectangle 2"/>
          <p:cNvSpPr>
            <a:spLocks noGrp="1" noRot="1" noChangeAspect="1" noTextEdit="1"/>
          </p:cNvSpPr>
          <p:nvPr>
            <p:ph type="sldImg"/>
          </p:nvPr>
        </p:nvSpPr>
        <p:spPr bwMode="auto">
          <a:noFill/>
          <a:ln>
            <a:solidFill>
              <a:srgbClr val="000000"/>
            </a:solidFill>
            <a:miter lim="800000"/>
            <a:headEnd/>
            <a:tailEnd/>
          </a:ln>
        </p:spPr>
      </p:sp>
      <p:sp>
        <p:nvSpPr>
          <p:cNvPr id="362499"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defTabSz="912813" fontAlgn="base">
              <a:spcBef>
                <a:spcPct val="0"/>
              </a:spcBef>
              <a:spcAft>
                <a:spcPct val="0"/>
              </a:spcAft>
            </a:pPr>
            <a:fld id="{E036F148-DA7F-4B0C-9C12-CD0617EA417D}" type="slidenum">
              <a:rPr lang="en-US" smtClean="0">
                <a:latin typeface="Gill Sans"/>
                <a:sym typeface="Gill Sans"/>
              </a:rPr>
              <a:pPr defTabSz="912813" fontAlgn="base">
                <a:spcBef>
                  <a:spcPct val="0"/>
                </a:spcBef>
                <a:spcAft>
                  <a:spcPct val="0"/>
                </a:spcAft>
              </a:pPr>
              <a:t>6</a:t>
            </a:fld>
            <a:endParaRPr lang="en-US" smtClean="0">
              <a:latin typeface="Gill Sans"/>
              <a:sym typeface="Gill Sans"/>
            </a:endParaRPr>
          </a:p>
        </p:txBody>
      </p:sp>
      <p:sp>
        <p:nvSpPr>
          <p:cNvPr id="13824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3824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smtClean="0">
              <a:latin typeface="Gill San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7"/>
          <p:cNvSpPr>
            <a:spLocks noGrp="1" noChangeArrowheads="1"/>
          </p:cNvSpPr>
          <p:nvPr>
            <p:ph type="sldNum" sz="quarter" idx="5"/>
          </p:nvPr>
        </p:nvSpPr>
        <p:spPr bwMode="auto">
          <a:noFill/>
          <a:ln>
            <a:miter lim="800000"/>
            <a:headEnd/>
            <a:tailEnd/>
          </a:ln>
        </p:spPr>
        <p:txBody>
          <a:bodyPr wrap="square" lIns="90559" tIns="45280" rIns="90559" bIns="45280" numCol="1" anchorCtr="0" compatLnSpc="1">
            <a:prstTxWarp prst="textNoShape">
              <a:avLst/>
            </a:prstTxWarp>
          </a:bodyPr>
          <a:lstStyle/>
          <a:p>
            <a:pPr defTabSz="912813" fontAlgn="base">
              <a:spcBef>
                <a:spcPct val="0"/>
              </a:spcBef>
              <a:spcAft>
                <a:spcPct val="0"/>
              </a:spcAft>
            </a:pPr>
            <a:fld id="{59A117A6-35B5-49C1-B411-8179D92C8A5E}" type="slidenum">
              <a:rPr lang="en-US" smtClean="0">
                <a:solidFill>
                  <a:srgbClr val="000000"/>
                </a:solidFill>
                <a:latin typeface="Arial" pitchFamily="34" charset="0"/>
                <a:ea typeface="MS PGothic" pitchFamily="34" charset="-128"/>
              </a:rPr>
              <a:pPr defTabSz="912813" fontAlgn="base">
                <a:spcBef>
                  <a:spcPct val="0"/>
                </a:spcBef>
                <a:spcAft>
                  <a:spcPct val="0"/>
                </a:spcAft>
              </a:pPr>
              <a:t>7</a:t>
            </a:fld>
            <a:endParaRPr lang="en-US" smtClean="0">
              <a:solidFill>
                <a:srgbClr val="000000"/>
              </a:solidFill>
              <a:latin typeface="Arial" pitchFamily="34" charset="0"/>
              <a:ea typeface="MS PGothic" pitchFamily="34" charset="-128"/>
            </a:endParaRPr>
          </a:p>
        </p:txBody>
      </p:sp>
      <p:sp>
        <p:nvSpPr>
          <p:cNvPr id="132098"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3209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marL="307975" indent="-225425" eaLnBrk="1" hangingPunct="1">
              <a:spcBef>
                <a:spcPts val="413"/>
              </a:spcBef>
            </a:pPr>
            <a:endParaRPr lang="en-US" smtClean="0">
              <a:solidFill>
                <a:srgbClr val="000000"/>
              </a:solidFill>
              <a:latin typeface="Lucida Grande"/>
              <a:sym typeface="Lucida Grande"/>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noFill/>
          <a:ln>
            <a:solidFill>
              <a:srgbClr val="000000"/>
            </a:solidFill>
            <a:miter lim="800000"/>
            <a:headEnd/>
            <a:tailEnd/>
          </a:ln>
        </p:spPr>
      </p:sp>
      <p:sp>
        <p:nvSpPr>
          <p:cNvPr id="4198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Karen:  Discuss how the Science Practices in AP are aligned to the Next Generation Science Standards</a:t>
            </a:r>
          </a:p>
        </p:txBody>
      </p:sp>
      <p:sp>
        <p:nvSpPr>
          <p:cNvPr id="4" name="Slide Number Placeholder 3"/>
          <p:cNvSpPr>
            <a:spLocks noGrp="1"/>
          </p:cNvSpPr>
          <p:nvPr>
            <p:ph type="sldNum" sz="quarter" idx="5"/>
          </p:nvPr>
        </p:nvSpPr>
        <p:spPr/>
        <p:txBody>
          <a:bodyPr/>
          <a:lstStyle/>
          <a:p>
            <a:pPr>
              <a:defRPr/>
            </a:pPr>
            <a:fld id="{5AE904AE-F827-4D9C-90C4-FC537F1D9E34}" type="slidenum">
              <a:rPr lang="en-US" smtClean="0"/>
              <a:pPr>
                <a:defRPr/>
              </a:pPr>
              <a:t>8</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a:ln>
            <a:miter lim="800000"/>
            <a:headEnd/>
            <a:tailEnd/>
          </a:ln>
        </p:spPr>
        <p:txBody>
          <a:bodyPr/>
          <a:lstStyle/>
          <a:p>
            <a:fld id="{B817E64B-3280-4C47-9DB2-EC6E4843EF06}" type="slidenum">
              <a:rPr lang="en-US" smtClean="0">
                <a:latin typeface="Gill Sans"/>
                <a:sym typeface="Gill Sans"/>
              </a:rPr>
              <a:pPr/>
              <a:t>10</a:t>
            </a:fld>
            <a:endParaRPr lang="en-US" smtClean="0">
              <a:latin typeface="Gill Sans"/>
              <a:sym typeface="Gill Sans"/>
            </a:endParaRPr>
          </a:p>
        </p:txBody>
      </p:sp>
      <p:sp>
        <p:nvSpPr>
          <p:cNvPr id="116739" name="Rectangle 2"/>
          <p:cNvSpPr>
            <a:spLocks noGrp="1" noRot="1" noChangeAspect="1" noChangeArrowheads="1" noTextEdit="1"/>
          </p:cNvSpPr>
          <p:nvPr>
            <p:ph type="sldImg"/>
          </p:nvPr>
        </p:nvSpPr>
        <p:spPr>
          <a:ln/>
        </p:spPr>
      </p:sp>
      <p:sp>
        <p:nvSpPr>
          <p:cNvPr id="116740" name="Rectangle 3"/>
          <p:cNvSpPr>
            <a:spLocks noGrp="1" noChangeArrowheads="1"/>
          </p:cNvSpPr>
          <p:nvPr>
            <p:ph type="body" idx="1"/>
          </p:nvPr>
        </p:nvSpPr>
        <p:spPr>
          <a:noFill/>
        </p:spPr>
        <p:txBody>
          <a:bodyPr/>
          <a:lstStyle/>
          <a:p>
            <a:pPr eaLnBrk="1" hangingPunct="1"/>
            <a:endParaRPr lang="en-US" smtClean="0">
              <a:latin typeface="Gill San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defTabSz="912813" fontAlgn="base">
              <a:spcBef>
                <a:spcPct val="0"/>
              </a:spcBef>
              <a:spcAft>
                <a:spcPct val="0"/>
              </a:spcAft>
            </a:pPr>
            <a:fld id="{D7D49A00-2F68-4097-8C6A-F772D51595E7}" type="slidenum">
              <a:rPr lang="en-US" smtClean="0">
                <a:latin typeface="Gill Sans"/>
                <a:sym typeface="Gill Sans"/>
              </a:rPr>
              <a:pPr defTabSz="912813" fontAlgn="base">
                <a:spcBef>
                  <a:spcPct val="0"/>
                </a:spcBef>
                <a:spcAft>
                  <a:spcPct val="0"/>
                </a:spcAft>
              </a:pPr>
              <a:t>17</a:t>
            </a:fld>
            <a:endParaRPr lang="en-US" smtClean="0">
              <a:latin typeface="Gill Sans"/>
              <a:sym typeface="Gill Sans"/>
            </a:endParaRPr>
          </a:p>
        </p:txBody>
      </p:sp>
      <p:sp>
        <p:nvSpPr>
          <p:cNvPr id="14336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4336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smtClean="0">
              <a:latin typeface="Gill San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5"/>
          <p:cNvGrpSpPr>
            <a:grpSpLocks/>
          </p:cNvGrpSpPr>
          <p:nvPr userDrawn="1"/>
        </p:nvGrpSpPr>
        <p:grpSpPr bwMode="auto">
          <a:xfrm>
            <a:off x="280988" y="4179888"/>
            <a:ext cx="636587" cy="249237"/>
            <a:chOff x="393272" y="3447519"/>
            <a:chExt cx="636998" cy="250168"/>
          </a:xfrm>
        </p:grpSpPr>
        <p:sp>
          <p:nvSpPr>
            <p:cNvPr id="5" name="Rectangle 4"/>
            <p:cNvSpPr/>
            <p:nvPr userDrawn="1"/>
          </p:nvSpPr>
          <p:spPr bwMode="auto">
            <a:xfrm>
              <a:off x="393272" y="3447519"/>
              <a:ext cx="117551" cy="116320"/>
            </a:xfrm>
            <a:prstGeom prst="rect">
              <a:avLst/>
            </a:prstGeom>
            <a:solidFill>
              <a:schemeClr val="bg2">
                <a:alpha val="38000"/>
              </a:schemeClr>
            </a:solidFill>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lIns="91436" tIns="45718" rIns="91436" bIns="45718" anchor="ctr"/>
            <a:lstStyle/>
            <a:p>
              <a:pPr algn="ctr" defTabSz="914099">
                <a:defRPr/>
              </a:pPr>
              <a:endParaRPr lang="en-US" sz="2400" dirty="0">
                <a:gradFill>
                  <a:gsLst>
                    <a:gs pos="0">
                      <a:srgbClr val="FFFFFF"/>
                    </a:gs>
                    <a:gs pos="100000">
                      <a:srgbClr val="FFFFFF"/>
                    </a:gs>
                  </a:gsLst>
                  <a:lin ang="5400000" scaled="0"/>
                </a:gradFill>
              </a:endParaRPr>
            </a:p>
          </p:txBody>
        </p:sp>
        <p:sp>
          <p:nvSpPr>
            <p:cNvPr id="6" name="Rectangle 5"/>
            <p:cNvSpPr/>
            <p:nvPr userDrawn="1"/>
          </p:nvSpPr>
          <p:spPr bwMode="auto">
            <a:xfrm>
              <a:off x="653790" y="3447519"/>
              <a:ext cx="115962" cy="116320"/>
            </a:xfrm>
            <a:prstGeom prst="rect">
              <a:avLst/>
            </a:prstGeom>
            <a:solidFill>
              <a:schemeClr val="bg2">
                <a:alpha val="38000"/>
              </a:schemeClr>
            </a:solidFill>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lIns="91436" tIns="45718" rIns="91436" bIns="45718" anchor="ctr"/>
            <a:lstStyle/>
            <a:p>
              <a:pPr algn="ctr" defTabSz="914099">
                <a:defRPr/>
              </a:pPr>
              <a:endParaRPr lang="en-US" sz="2400" dirty="0">
                <a:gradFill>
                  <a:gsLst>
                    <a:gs pos="0">
                      <a:srgbClr val="FFFFFF"/>
                    </a:gs>
                    <a:gs pos="100000">
                      <a:srgbClr val="FFFFFF"/>
                    </a:gs>
                  </a:gsLst>
                  <a:lin ang="5400000" scaled="0"/>
                </a:gradFill>
              </a:endParaRPr>
            </a:p>
          </p:txBody>
        </p:sp>
        <p:sp>
          <p:nvSpPr>
            <p:cNvPr id="7" name="Rectangle 6"/>
            <p:cNvSpPr/>
            <p:nvPr userDrawn="1"/>
          </p:nvSpPr>
          <p:spPr bwMode="auto">
            <a:xfrm>
              <a:off x="784049" y="3447519"/>
              <a:ext cx="115962" cy="116320"/>
            </a:xfrm>
            <a:prstGeom prst="rect">
              <a:avLst/>
            </a:prstGeom>
            <a:solidFill>
              <a:schemeClr val="bg2">
                <a:alpha val="18000"/>
              </a:schemeClr>
            </a:solidFill>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lIns="91436" tIns="45718" rIns="91436" bIns="45718" anchor="ctr"/>
            <a:lstStyle/>
            <a:p>
              <a:pPr algn="ctr" defTabSz="914099">
                <a:defRPr/>
              </a:pPr>
              <a:endParaRPr lang="en-US" sz="2400" dirty="0">
                <a:gradFill>
                  <a:gsLst>
                    <a:gs pos="0">
                      <a:srgbClr val="FFFFFF"/>
                    </a:gs>
                    <a:gs pos="100000">
                      <a:srgbClr val="FFFFFF"/>
                    </a:gs>
                  </a:gsLst>
                  <a:lin ang="5400000" scaled="0"/>
                </a:gradFill>
              </a:endParaRPr>
            </a:p>
          </p:txBody>
        </p:sp>
        <p:sp>
          <p:nvSpPr>
            <p:cNvPr id="8" name="Rectangle 7"/>
            <p:cNvSpPr/>
            <p:nvPr userDrawn="1"/>
          </p:nvSpPr>
          <p:spPr bwMode="auto">
            <a:xfrm>
              <a:off x="523531" y="3581367"/>
              <a:ext cx="115962" cy="116320"/>
            </a:xfrm>
            <a:prstGeom prst="rect">
              <a:avLst/>
            </a:prstGeom>
            <a:solidFill>
              <a:schemeClr val="bg2">
                <a:alpha val="16000"/>
              </a:schemeClr>
            </a:solidFill>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lIns="91436" tIns="45718" rIns="91436" bIns="45718" anchor="ctr"/>
            <a:lstStyle/>
            <a:p>
              <a:pPr algn="ctr" defTabSz="914099">
                <a:defRPr/>
              </a:pPr>
              <a:endParaRPr lang="en-US" sz="2400" dirty="0">
                <a:gradFill>
                  <a:gsLst>
                    <a:gs pos="0">
                      <a:srgbClr val="FFFFFF"/>
                    </a:gs>
                    <a:gs pos="100000">
                      <a:srgbClr val="FFFFFF"/>
                    </a:gs>
                  </a:gsLst>
                  <a:lin ang="5400000" scaled="0"/>
                </a:gradFill>
              </a:endParaRPr>
            </a:p>
          </p:txBody>
        </p:sp>
        <p:sp>
          <p:nvSpPr>
            <p:cNvPr id="9" name="Rectangle 8"/>
            <p:cNvSpPr/>
            <p:nvPr userDrawn="1"/>
          </p:nvSpPr>
          <p:spPr bwMode="auto">
            <a:xfrm>
              <a:off x="784049" y="3581367"/>
              <a:ext cx="115962" cy="116320"/>
            </a:xfrm>
            <a:prstGeom prst="rect">
              <a:avLst/>
            </a:prstGeom>
            <a:solidFill>
              <a:schemeClr val="bg2">
                <a:alpha val="33000"/>
              </a:schemeClr>
            </a:solidFill>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lIns="91436" tIns="45718" rIns="91436" bIns="45718" anchor="ctr"/>
            <a:lstStyle/>
            <a:p>
              <a:pPr algn="ctr" defTabSz="914099">
                <a:defRPr/>
              </a:pPr>
              <a:endParaRPr lang="en-US" sz="2400" dirty="0">
                <a:gradFill>
                  <a:gsLst>
                    <a:gs pos="0">
                      <a:srgbClr val="FFFFFF"/>
                    </a:gs>
                    <a:gs pos="100000">
                      <a:srgbClr val="FFFFFF"/>
                    </a:gs>
                  </a:gsLst>
                  <a:lin ang="5400000" scaled="0"/>
                </a:gradFill>
              </a:endParaRPr>
            </a:p>
          </p:txBody>
        </p:sp>
        <p:sp>
          <p:nvSpPr>
            <p:cNvPr id="10" name="Rectangle 9"/>
            <p:cNvSpPr/>
            <p:nvPr userDrawn="1"/>
          </p:nvSpPr>
          <p:spPr bwMode="auto">
            <a:xfrm>
              <a:off x="912719" y="3581367"/>
              <a:ext cx="117551" cy="116320"/>
            </a:xfrm>
            <a:prstGeom prst="rect">
              <a:avLst/>
            </a:prstGeom>
            <a:solidFill>
              <a:schemeClr val="bg2">
                <a:alpha val="52000"/>
              </a:schemeClr>
            </a:solidFill>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lIns="91436" tIns="45718" rIns="91436" bIns="45718" anchor="ctr"/>
            <a:lstStyle/>
            <a:p>
              <a:pPr algn="ctr" defTabSz="914099">
                <a:defRPr/>
              </a:pPr>
              <a:endParaRPr lang="en-US" sz="2400" dirty="0">
                <a:gradFill>
                  <a:gsLst>
                    <a:gs pos="0">
                      <a:srgbClr val="FFFFFF"/>
                    </a:gs>
                    <a:gs pos="100000">
                      <a:srgbClr val="FFFFFF"/>
                    </a:gs>
                  </a:gsLst>
                  <a:lin ang="5400000" scaled="0"/>
                </a:gradFill>
              </a:endParaRPr>
            </a:p>
          </p:txBody>
        </p:sp>
      </p:grpSp>
      <p:sp>
        <p:nvSpPr>
          <p:cNvPr id="11" name="Freeform 8"/>
          <p:cNvSpPr>
            <a:spLocks/>
          </p:cNvSpPr>
          <p:nvPr userDrawn="1"/>
        </p:nvSpPr>
        <p:spPr bwMode="auto">
          <a:xfrm>
            <a:off x="3692525" y="5189538"/>
            <a:ext cx="5459413" cy="1668462"/>
          </a:xfrm>
          <a:custGeom>
            <a:avLst/>
            <a:gdLst>
              <a:gd name="T0" fmla="*/ 3672 w 3672"/>
              <a:gd name="T1" fmla="*/ 62 h 1122"/>
              <a:gd name="T2" fmla="*/ 3630 w 3672"/>
              <a:gd name="T3" fmla="*/ 88 h 1122"/>
              <a:gd name="T4" fmla="*/ 3512 w 3672"/>
              <a:gd name="T5" fmla="*/ 160 h 1122"/>
              <a:gd name="T6" fmla="*/ 3320 w 3672"/>
              <a:gd name="T7" fmla="*/ 268 h 1122"/>
              <a:gd name="T8" fmla="*/ 3060 w 3672"/>
              <a:gd name="T9" fmla="*/ 400 h 1122"/>
              <a:gd name="T10" fmla="*/ 2824 w 3672"/>
              <a:gd name="T11" fmla="*/ 510 h 1122"/>
              <a:gd name="T12" fmla="*/ 2648 w 3672"/>
              <a:gd name="T13" fmla="*/ 584 h 1122"/>
              <a:gd name="T14" fmla="*/ 2458 w 3672"/>
              <a:gd name="T15" fmla="*/ 658 h 1122"/>
              <a:gd name="T16" fmla="*/ 2256 w 3672"/>
              <a:gd name="T17" fmla="*/ 730 h 1122"/>
              <a:gd name="T18" fmla="*/ 2040 w 3672"/>
              <a:gd name="T19" fmla="*/ 800 h 1122"/>
              <a:gd name="T20" fmla="*/ 1814 w 3672"/>
              <a:gd name="T21" fmla="*/ 866 h 1122"/>
              <a:gd name="T22" fmla="*/ 1576 w 3672"/>
              <a:gd name="T23" fmla="*/ 926 h 1122"/>
              <a:gd name="T24" fmla="*/ 1452 w 3672"/>
              <a:gd name="T25" fmla="*/ 954 h 1122"/>
              <a:gd name="T26" fmla="*/ 1124 w 3672"/>
              <a:gd name="T27" fmla="*/ 1018 h 1122"/>
              <a:gd name="T28" fmla="*/ 836 w 3672"/>
              <a:gd name="T29" fmla="*/ 1062 h 1122"/>
              <a:gd name="T30" fmla="*/ 588 w 3672"/>
              <a:gd name="T31" fmla="*/ 1092 h 1122"/>
              <a:gd name="T32" fmla="*/ 380 w 3672"/>
              <a:gd name="T33" fmla="*/ 1110 h 1122"/>
              <a:gd name="T34" fmla="*/ 216 w 3672"/>
              <a:gd name="T35" fmla="*/ 1120 h 1122"/>
              <a:gd name="T36" fmla="*/ 26 w 3672"/>
              <a:gd name="T37" fmla="*/ 1122 h 1122"/>
              <a:gd name="T38" fmla="*/ 0 w 3672"/>
              <a:gd name="T39" fmla="*/ 1120 h 1122"/>
              <a:gd name="T40" fmla="*/ 148 w 3672"/>
              <a:gd name="T41" fmla="*/ 1116 h 1122"/>
              <a:gd name="T42" fmla="*/ 320 w 3672"/>
              <a:gd name="T43" fmla="*/ 1106 h 1122"/>
              <a:gd name="T44" fmla="*/ 546 w 3672"/>
              <a:gd name="T45" fmla="*/ 1086 h 1122"/>
              <a:gd name="T46" fmla="*/ 822 w 3672"/>
              <a:gd name="T47" fmla="*/ 1052 h 1122"/>
              <a:gd name="T48" fmla="*/ 1134 w 3672"/>
              <a:gd name="T49" fmla="*/ 1002 h 1122"/>
              <a:gd name="T50" fmla="*/ 1478 w 3672"/>
              <a:gd name="T51" fmla="*/ 930 h 1122"/>
              <a:gd name="T52" fmla="*/ 1660 w 3672"/>
              <a:gd name="T53" fmla="*/ 886 h 1122"/>
              <a:gd name="T54" fmla="*/ 1846 w 3672"/>
              <a:gd name="T55" fmla="*/ 836 h 1122"/>
              <a:gd name="T56" fmla="*/ 1942 w 3672"/>
              <a:gd name="T57" fmla="*/ 808 h 1122"/>
              <a:gd name="T58" fmla="*/ 2126 w 3672"/>
              <a:gd name="T59" fmla="*/ 748 h 1122"/>
              <a:gd name="T60" fmla="*/ 2306 w 3672"/>
              <a:gd name="T61" fmla="*/ 684 h 1122"/>
              <a:gd name="T62" fmla="*/ 2478 w 3672"/>
              <a:gd name="T63" fmla="*/ 616 h 1122"/>
              <a:gd name="T64" fmla="*/ 2720 w 3672"/>
              <a:gd name="T65" fmla="*/ 512 h 1122"/>
              <a:gd name="T66" fmla="*/ 3010 w 3672"/>
              <a:gd name="T67" fmla="*/ 374 h 1122"/>
              <a:gd name="T68" fmla="*/ 3256 w 3672"/>
              <a:gd name="T69" fmla="*/ 246 h 1122"/>
              <a:gd name="T70" fmla="*/ 3452 w 3672"/>
              <a:gd name="T71" fmla="*/ 134 h 1122"/>
              <a:gd name="T72" fmla="*/ 3632 w 3672"/>
              <a:gd name="T73" fmla="*/ 24 h 1122"/>
              <a:gd name="T74" fmla="*/ 3670 w 3672"/>
              <a:gd name="T75" fmla="*/ 0 h 1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672" h="1122">
                <a:moveTo>
                  <a:pt x="3670" y="0"/>
                </a:moveTo>
                <a:lnTo>
                  <a:pt x="3672" y="62"/>
                </a:lnTo>
                <a:lnTo>
                  <a:pt x="3672" y="62"/>
                </a:lnTo>
                <a:lnTo>
                  <a:pt x="3630" y="88"/>
                </a:lnTo>
                <a:lnTo>
                  <a:pt x="3580" y="120"/>
                </a:lnTo>
                <a:lnTo>
                  <a:pt x="3512" y="160"/>
                </a:lnTo>
                <a:lnTo>
                  <a:pt x="3424" y="210"/>
                </a:lnTo>
                <a:lnTo>
                  <a:pt x="3320" y="268"/>
                </a:lnTo>
                <a:lnTo>
                  <a:pt x="3198" y="332"/>
                </a:lnTo>
                <a:lnTo>
                  <a:pt x="3060" y="400"/>
                </a:lnTo>
                <a:lnTo>
                  <a:pt x="2906" y="472"/>
                </a:lnTo>
                <a:lnTo>
                  <a:pt x="2824" y="510"/>
                </a:lnTo>
                <a:lnTo>
                  <a:pt x="2738" y="546"/>
                </a:lnTo>
                <a:lnTo>
                  <a:pt x="2648" y="584"/>
                </a:lnTo>
                <a:lnTo>
                  <a:pt x="2556" y="620"/>
                </a:lnTo>
                <a:lnTo>
                  <a:pt x="2458" y="658"/>
                </a:lnTo>
                <a:lnTo>
                  <a:pt x="2358" y="694"/>
                </a:lnTo>
                <a:lnTo>
                  <a:pt x="2256" y="730"/>
                </a:lnTo>
                <a:lnTo>
                  <a:pt x="2150" y="766"/>
                </a:lnTo>
                <a:lnTo>
                  <a:pt x="2040" y="800"/>
                </a:lnTo>
                <a:lnTo>
                  <a:pt x="1928" y="834"/>
                </a:lnTo>
                <a:lnTo>
                  <a:pt x="1814" y="866"/>
                </a:lnTo>
                <a:lnTo>
                  <a:pt x="1696" y="896"/>
                </a:lnTo>
                <a:lnTo>
                  <a:pt x="1576" y="926"/>
                </a:lnTo>
                <a:lnTo>
                  <a:pt x="1452" y="954"/>
                </a:lnTo>
                <a:lnTo>
                  <a:pt x="1452" y="954"/>
                </a:lnTo>
                <a:lnTo>
                  <a:pt x="1284" y="988"/>
                </a:lnTo>
                <a:lnTo>
                  <a:pt x="1124" y="1018"/>
                </a:lnTo>
                <a:lnTo>
                  <a:pt x="976" y="1042"/>
                </a:lnTo>
                <a:lnTo>
                  <a:pt x="836" y="1062"/>
                </a:lnTo>
                <a:lnTo>
                  <a:pt x="706" y="1080"/>
                </a:lnTo>
                <a:lnTo>
                  <a:pt x="588" y="1092"/>
                </a:lnTo>
                <a:lnTo>
                  <a:pt x="478" y="1104"/>
                </a:lnTo>
                <a:lnTo>
                  <a:pt x="380" y="1110"/>
                </a:lnTo>
                <a:lnTo>
                  <a:pt x="294" y="1116"/>
                </a:lnTo>
                <a:lnTo>
                  <a:pt x="216" y="1120"/>
                </a:lnTo>
                <a:lnTo>
                  <a:pt x="98" y="1122"/>
                </a:lnTo>
                <a:lnTo>
                  <a:pt x="26" y="1122"/>
                </a:lnTo>
                <a:lnTo>
                  <a:pt x="0" y="1120"/>
                </a:lnTo>
                <a:lnTo>
                  <a:pt x="0" y="1120"/>
                </a:lnTo>
                <a:lnTo>
                  <a:pt x="38" y="1120"/>
                </a:lnTo>
                <a:lnTo>
                  <a:pt x="148" y="1116"/>
                </a:lnTo>
                <a:lnTo>
                  <a:pt x="226" y="1112"/>
                </a:lnTo>
                <a:lnTo>
                  <a:pt x="320" y="1106"/>
                </a:lnTo>
                <a:lnTo>
                  <a:pt x="428" y="1098"/>
                </a:lnTo>
                <a:lnTo>
                  <a:pt x="546" y="1086"/>
                </a:lnTo>
                <a:lnTo>
                  <a:pt x="678" y="1070"/>
                </a:lnTo>
                <a:lnTo>
                  <a:pt x="822" y="1052"/>
                </a:lnTo>
                <a:lnTo>
                  <a:pt x="974" y="1030"/>
                </a:lnTo>
                <a:lnTo>
                  <a:pt x="1134" y="1002"/>
                </a:lnTo>
                <a:lnTo>
                  <a:pt x="1304" y="968"/>
                </a:lnTo>
                <a:lnTo>
                  <a:pt x="1478" y="930"/>
                </a:lnTo>
                <a:lnTo>
                  <a:pt x="1568" y="908"/>
                </a:lnTo>
                <a:lnTo>
                  <a:pt x="1660" y="886"/>
                </a:lnTo>
                <a:lnTo>
                  <a:pt x="1752" y="862"/>
                </a:lnTo>
                <a:lnTo>
                  <a:pt x="1846" y="836"/>
                </a:lnTo>
                <a:lnTo>
                  <a:pt x="1846" y="836"/>
                </a:lnTo>
                <a:lnTo>
                  <a:pt x="1942" y="808"/>
                </a:lnTo>
                <a:lnTo>
                  <a:pt x="2034" y="778"/>
                </a:lnTo>
                <a:lnTo>
                  <a:pt x="2126" y="748"/>
                </a:lnTo>
                <a:lnTo>
                  <a:pt x="2216" y="716"/>
                </a:lnTo>
                <a:lnTo>
                  <a:pt x="2306" y="684"/>
                </a:lnTo>
                <a:lnTo>
                  <a:pt x="2392" y="650"/>
                </a:lnTo>
                <a:lnTo>
                  <a:pt x="2478" y="616"/>
                </a:lnTo>
                <a:lnTo>
                  <a:pt x="2560" y="582"/>
                </a:lnTo>
                <a:lnTo>
                  <a:pt x="2720" y="512"/>
                </a:lnTo>
                <a:lnTo>
                  <a:pt x="2870" y="442"/>
                </a:lnTo>
                <a:lnTo>
                  <a:pt x="3010" y="374"/>
                </a:lnTo>
                <a:lnTo>
                  <a:pt x="3140" y="308"/>
                </a:lnTo>
                <a:lnTo>
                  <a:pt x="3256" y="246"/>
                </a:lnTo>
                <a:lnTo>
                  <a:pt x="3360" y="188"/>
                </a:lnTo>
                <a:lnTo>
                  <a:pt x="3452" y="134"/>
                </a:lnTo>
                <a:lnTo>
                  <a:pt x="3528" y="90"/>
                </a:lnTo>
                <a:lnTo>
                  <a:pt x="3632" y="24"/>
                </a:lnTo>
                <a:lnTo>
                  <a:pt x="3670" y="0"/>
                </a:lnTo>
                <a:lnTo>
                  <a:pt x="3670" y="0"/>
                </a:lnTo>
                <a:close/>
              </a:path>
            </a:pathLst>
          </a:custGeom>
          <a:gradFill>
            <a:gsLst>
              <a:gs pos="0">
                <a:schemeClr val="accent1"/>
              </a:gs>
              <a:gs pos="58000">
                <a:schemeClr val="bg2"/>
              </a:gs>
            </a:gsLst>
            <a:lin ang="5400000" scaled="0"/>
          </a:gradFill>
          <a:ln>
            <a:noFill/>
          </a:ln>
        </p:spPr>
        <p:txBody>
          <a:bodyPr/>
          <a:lstStyle/>
          <a:p>
            <a:pPr defTabSz="914363" fontAlgn="auto">
              <a:spcBef>
                <a:spcPts val="0"/>
              </a:spcBef>
              <a:spcAft>
                <a:spcPts val="0"/>
              </a:spcAft>
              <a:defRPr/>
            </a:pPr>
            <a:endParaRPr lang="en-US" dirty="0">
              <a:latin typeface="+mn-lt"/>
            </a:endParaRPr>
          </a:p>
        </p:txBody>
      </p:sp>
      <p:sp>
        <p:nvSpPr>
          <p:cNvPr id="2" name="Title 1"/>
          <p:cNvSpPr>
            <a:spLocks noGrp="1"/>
          </p:cNvSpPr>
          <p:nvPr>
            <p:ph type="ctrTitle"/>
          </p:nvPr>
        </p:nvSpPr>
        <p:spPr>
          <a:xfrm>
            <a:off x="1073150" y="3084246"/>
            <a:ext cx="7683913" cy="1523497"/>
          </a:xfrm>
        </p:spPr>
        <p:txBody>
          <a:bodyPr anchor="b"/>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1073150" y="4744528"/>
            <a:ext cx="7549477" cy="463255"/>
          </a:xfrm>
        </p:spPr>
        <p:txBody>
          <a:bodyPr>
            <a:noAutofit/>
          </a:bodyPr>
          <a:lstStyle>
            <a:lvl1pPr marL="0" indent="0" algn="l">
              <a:lnSpc>
                <a:spcPct val="90000"/>
              </a:lnSpc>
              <a:spcBef>
                <a:spcPts val="0"/>
              </a:spcBef>
              <a:buNone/>
              <a:defRPr sz="2400">
                <a:solidFill>
                  <a:schemeClr val="tx2"/>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Black Notes slide Layout">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0">
                      <a:srgbClr val="FFFFFF"/>
                    </a:gs>
                    <a:gs pos="100000">
                      <a:srgbClr val="F8F57B"/>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389436" y="1447800"/>
            <a:ext cx="8363938" cy="2000548"/>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1" y="6238877"/>
            <a:ext cx="9144001" cy="619125"/>
          </a:xfrm>
          <a:solidFill>
            <a:srgbClr val="FFFF99"/>
          </a:solidFill>
        </p:spPr>
        <p:txBody>
          <a:bodyPr lIns="152394" tIns="76197" rIns="152394" bIns="76197" anchor="b" anchorCtr="0">
            <a:noAutofit/>
          </a:bodyPr>
          <a:lstStyle>
            <a:lvl1pPr algn="r">
              <a:buFont typeface="Arial" pitchFamily="34" charset="0"/>
              <a:buNone/>
              <a:defRPr spc="-50" baseline="0">
                <a:gradFill>
                  <a:gsLst>
                    <a:gs pos="0">
                      <a:srgbClr val="000000"/>
                    </a:gs>
                    <a:gs pos="100000">
                      <a:srgbClr val="000000"/>
                    </a:gs>
                  </a:gsLst>
                  <a:lin ang="5400000" scaled="0"/>
                </a:gradFill>
                <a:effectLst/>
                <a:latin typeface="Segoe UI" pitchFamily="34" charset="0"/>
              </a:defRPr>
            </a:lvl1pPr>
          </a:lstStyle>
          <a:p>
            <a:pPr lvl="0"/>
            <a:r>
              <a:rPr lang="en-US" smtClean="0"/>
              <a:t>Click to edit Master text styles</a:t>
            </a:r>
          </a:p>
        </p:txBody>
      </p:sp>
    </p:spTree>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6" descr="CBLogo_med.jpg"/>
          <p:cNvPicPr>
            <a:picLocks noChangeAspect="1"/>
          </p:cNvPicPr>
          <p:nvPr userDrawn="1"/>
        </p:nvPicPr>
        <p:blipFill>
          <a:blip r:embed="rId2"/>
          <a:srcRect/>
          <a:stretch>
            <a:fillRect/>
          </a:stretch>
        </p:blipFill>
        <p:spPr bwMode="auto">
          <a:xfrm>
            <a:off x="4021138" y="617538"/>
            <a:ext cx="3292475" cy="923925"/>
          </a:xfrm>
          <a:prstGeom prst="rect">
            <a:avLst/>
          </a:prstGeom>
          <a:noFill/>
          <a:ln w="9525">
            <a:noFill/>
            <a:miter lim="800000"/>
            <a:headEnd/>
            <a:tailEnd/>
          </a:ln>
        </p:spPr>
      </p:pic>
      <p:sp>
        <p:nvSpPr>
          <p:cNvPr id="3074" name="Rectangle 2"/>
          <p:cNvSpPr>
            <a:spLocks noGrp="1" noChangeArrowheads="1"/>
          </p:cNvSpPr>
          <p:nvPr>
            <p:ph type="ctrTitle"/>
          </p:nvPr>
        </p:nvSpPr>
        <p:spPr>
          <a:xfrm>
            <a:off x="4468813" y="1801813"/>
            <a:ext cx="3886200" cy="1246187"/>
          </a:xfrm>
        </p:spPr>
        <p:txBody>
          <a:bodyPr/>
          <a:lstStyle>
            <a:lvl1pPr>
              <a:defRPr/>
            </a:lvl1pPr>
          </a:lstStyle>
          <a:p>
            <a:r>
              <a:rPr lang="en-US"/>
              <a:t>Click to edit Master title style</a:t>
            </a:r>
          </a:p>
        </p:txBody>
      </p:sp>
      <p:sp>
        <p:nvSpPr>
          <p:cNvPr id="3075" name="Rectangle 3"/>
          <p:cNvSpPr>
            <a:spLocks noGrp="1" noChangeArrowheads="1"/>
          </p:cNvSpPr>
          <p:nvPr>
            <p:ph type="subTitle" idx="1"/>
          </p:nvPr>
        </p:nvSpPr>
        <p:spPr>
          <a:xfrm>
            <a:off x="4483100" y="3197225"/>
            <a:ext cx="3276600" cy="2670175"/>
          </a:xfrm>
        </p:spPr>
        <p:txBody>
          <a:bodyPr/>
          <a:lstStyle>
            <a:lvl1pPr marL="0" indent="0">
              <a:buFont typeface="Wingdings 3" pitchFamily="18" charset="2"/>
              <a:buNone/>
              <a:defRPr sz="1000">
                <a:latin typeface="Serifa Std 45 Light" pitchFamily="18" charset="0"/>
              </a:defRPr>
            </a:lvl1pPr>
          </a:lstStyle>
          <a:p>
            <a:r>
              <a:rPr lang="en-US"/>
              <a:t>Click to edit Master subtitle style</a:t>
            </a: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33375" y="1243013"/>
            <a:ext cx="4076700" cy="40306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62475" y="1243013"/>
            <a:ext cx="4076700" cy="40306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892969" y="168549"/>
            <a:ext cx="7358063" cy="145578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0213" y="49213"/>
            <a:ext cx="2238375" cy="52244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88" y="49213"/>
            <a:ext cx="6562725" cy="52244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92969" y="168549"/>
            <a:ext cx="7358063" cy="173347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892969" y="1143000"/>
            <a:ext cx="3625453" cy="176048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5578" y="1143000"/>
            <a:ext cx="3625453" cy="176048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5"/>
          <p:cNvGrpSpPr>
            <a:grpSpLocks/>
          </p:cNvGrpSpPr>
          <p:nvPr userDrawn="1"/>
        </p:nvGrpSpPr>
        <p:grpSpPr bwMode="auto">
          <a:xfrm>
            <a:off x="280988" y="4179888"/>
            <a:ext cx="636587" cy="249237"/>
            <a:chOff x="393272" y="3447519"/>
            <a:chExt cx="636998" cy="250168"/>
          </a:xfrm>
        </p:grpSpPr>
        <p:sp>
          <p:nvSpPr>
            <p:cNvPr id="5" name="Rectangle 4"/>
            <p:cNvSpPr/>
            <p:nvPr userDrawn="1"/>
          </p:nvSpPr>
          <p:spPr bwMode="auto">
            <a:xfrm>
              <a:off x="393272" y="3447519"/>
              <a:ext cx="117551" cy="116320"/>
            </a:xfrm>
            <a:prstGeom prst="rect">
              <a:avLst/>
            </a:prstGeom>
            <a:solidFill>
              <a:schemeClr val="bg2">
                <a:alpha val="38000"/>
              </a:schemeClr>
            </a:solidFill>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lIns="91436" tIns="45718" rIns="91436" bIns="45718" anchor="ctr"/>
            <a:lstStyle/>
            <a:p>
              <a:pPr algn="ctr" defTabSz="914099">
                <a:defRPr/>
              </a:pPr>
              <a:endParaRPr lang="en-US" sz="2400" dirty="0">
                <a:gradFill>
                  <a:gsLst>
                    <a:gs pos="0">
                      <a:srgbClr val="FFFFFF"/>
                    </a:gs>
                    <a:gs pos="100000">
                      <a:srgbClr val="FFFFFF"/>
                    </a:gs>
                  </a:gsLst>
                  <a:lin ang="5400000" scaled="0"/>
                </a:gradFill>
              </a:endParaRPr>
            </a:p>
          </p:txBody>
        </p:sp>
        <p:sp>
          <p:nvSpPr>
            <p:cNvPr id="6" name="Rectangle 5"/>
            <p:cNvSpPr/>
            <p:nvPr userDrawn="1"/>
          </p:nvSpPr>
          <p:spPr bwMode="auto">
            <a:xfrm>
              <a:off x="653790" y="3447519"/>
              <a:ext cx="115962" cy="116320"/>
            </a:xfrm>
            <a:prstGeom prst="rect">
              <a:avLst/>
            </a:prstGeom>
            <a:solidFill>
              <a:schemeClr val="bg2">
                <a:alpha val="38000"/>
              </a:schemeClr>
            </a:solidFill>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lIns="91436" tIns="45718" rIns="91436" bIns="45718" anchor="ctr"/>
            <a:lstStyle/>
            <a:p>
              <a:pPr algn="ctr" defTabSz="914099">
                <a:defRPr/>
              </a:pPr>
              <a:endParaRPr lang="en-US" sz="2400" dirty="0">
                <a:gradFill>
                  <a:gsLst>
                    <a:gs pos="0">
                      <a:srgbClr val="FFFFFF"/>
                    </a:gs>
                    <a:gs pos="100000">
                      <a:srgbClr val="FFFFFF"/>
                    </a:gs>
                  </a:gsLst>
                  <a:lin ang="5400000" scaled="0"/>
                </a:gradFill>
              </a:endParaRPr>
            </a:p>
          </p:txBody>
        </p:sp>
        <p:sp>
          <p:nvSpPr>
            <p:cNvPr id="7" name="Rectangle 6"/>
            <p:cNvSpPr/>
            <p:nvPr userDrawn="1"/>
          </p:nvSpPr>
          <p:spPr bwMode="auto">
            <a:xfrm>
              <a:off x="784049" y="3447519"/>
              <a:ext cx="115962" cy="116320"/>
            </a:xfrm>
            <a:prstGeom prst="rect">
              <a:avLst/>
            </a:prstGeom>
            <a:solidFill>
              <a:schemeClr val="bg2">
                <a:alpha val="18000"/>
              </a:schemeClr>
            </a:solidFill>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lIns="91436" tIns="45718" rIns="91436" bIns="45718" anchor="ctr"/>
            <a:lstStyle/>
            <a:p>
              <a:pPr algn="ctr" defTabSz="914099">
                <a:defRPr/>
              </a:pPr>
              <a:endParaRPr lang="en-US" sz="2400" dirty="0">
                <a:gradFill>
                  <a:gsLst>
                    <a:gs pos="0">
                      <a:srgbClr val="FFFFFF"/>
                    </a:gs>
                    <a:gs pos="100000">
                      <a:srgbClr val="FFFFFF"/>
                    </a:gs>
                  </a:gsLst>
                  <a:lin ang="5400000" scaled="0"/>
                </a:gradFill>
              </a:endParaRPr>
            </a:p>
          </p:txBody>
        </p:sp>
        <p:sp>
          <p:nvSpPr>
            <p:cNvPr id="8" name="Rectangle 7"/>
            <p:cNvSpPr/>
            <p:nvPr userDrawn="1"/>
          </p:nvSpPr>
          <p:spPr bwMode="auto">
            <a:xfrm>
              <a:off x="523531" y="3581367"/>
              <a:ext cx="115962" cy="116320"/>
            </a:xfrm>
            <a:prstGeom prst="rect">
              <a:avLst/>
            </a:prstGeom>
            <a:solidFill>
              <a:schemeClr val="bg2">
                <a:alpha val="16000"/>
              </a:schemeClr>
            </a:solidFill>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lIns="91436" tIns="45718" rIns="91436" bIns="45718" anchor="ctr"/>
            <a:lstStyle/>
            <a:p>
              <a:pPr algn="ctr" defTabSz="914099">
                <a:defRPr/>
              </a:pPr>
              <a:endParaRPr lang="en-US" sz="2400" dirty="0">
                <a:gradFill>
                  <a:gsLst>
                    <a:gs pos="0">
                      <a:srgbClr val="FFFFFF"/>
                    </a:gs>
                    <a:gs pos="100000">
                      <a:srgbClr val="FFFFFF"/>
                    </a:gs>
                  </a:gsLst>
                  <a:lin ang="5400000" scaled="0"/>
                </a:gradFill>
              </a:endParaRPr>
            </a:p>
          </p:txBody>
        </p:sp>
        <p:sp>
          <p:nvSpPr>
            <p:cNvPr id="9" name="Rectangle 8"/>
            <p:cNvSpPr/>
            <p:nvPr userDrawn="1"/>
          </p:nvSpPr>
          <p:spPr bwMode="auto">
            <a:xfrm>
              <a:off x="784049" y="3581367"/>
              <a:ext cx="115962" cy="116320"/>
            </a:xfrm>
            <a:prstGeom prst="rect">
              <a:avLst/>
            </a:prstGeom>
            <a:solidFill>
              <a:schemeClr val="bg2">
                <a:alpha val="33000"/>
              </a:schemeClr>
            </a:solidFill>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lIns="91436" tIns="45718" rIns="91436" bIns="45718" anchor="ctr"/>
            <a:lstStyle/>
            <a:p>
              <a:pPr algn="ctr" defTabSz="914099">
                <a:defRPr/>
              </a:pPr>
              <a:endParaRPr lang="en-US" sz="2400" dirty="0">
                <a:gradFill>
                  <a:gsLst>
                    <a:gs pos="0">
                      <a:srgbClr val="FFFFFF"/>
                    </a:gs>
                    <a:gs pos="100000">
                      <a:srgbClr val="FFFFFF"/>
                    </a:gs>
                  </a:gsLst>
                  <a:lin ang="5400000" scaled="0"/>
                </a:gradFill>
              </a:endParaRPr>
            </a:p>
          </p:txBody>
        </p:sp>
        <p:sp>
          <p:nvSpPr>
            <p:cNvPr id="10" name="Rectangle 9"/>
            <p:cNvSpPr/>
            <p:nvPr userDrawn="1"/>
          </p:nvSpPr>
          <p:spPr bwMode="auto">
            <a:xfrm>
              <a:off x="912719" y="3581367"/>
              <a:ext cx="117551" cy="116320"/>
            </a:xfrm>
            <a:prstGeom prst="rect">
              <a:avLst/>
            </a:prstGeom>
            <a:solidFill>
              <a:schemeClr val="bg2">
                <a:alpha val="52000"/>
              </a:schemeClr>
            </a:solidFill>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lIns="91436" tIns="45718" rIns="91436" bIns="45718" anchor="ctr"/>
            <a:lstStyle/>
            <a:p>
              <a:pPr algn="ctr" defTabSz="914099">
                <a:defRPr/>
              </a:pPr>
              <a:endParaRPr lang="en-US" sz="2400" dirty="0">
                <a:gradFill>
                  <a:gsLst>
                    <a:gs pos="0">
                      <a:srgbClr val="FFFFFF"/>
                    </a:gs>
                    <a:gs pos="100000">
                      <a:srgbClr val="FFFFFF"/>
                    </a:gs>
                  </a:gsLst>
                  <a:lin ang="5400000" scaled="0"/>
                </a:gradFill>
              </a:endParaRPr>
            </a:p>
          </p:txBody>
        </p:sp>
      </p:grpSp>
      <p:sp>
        <p:nvSpPr>
          <p:cNvPr id="11" name="Freeform 8"/>
          <p:cNvSpPr>
            <a:spLocks/>
          </p:cNvSpPr>
          <p:nvPr userDrawn="1"/>
        </p:nvSpPr>
        <p:spPr bwMode="auto">
          <a:xfrm>
            <a:off x="3692525" y="5189538"/>
            <a:ext cx="5459413" cy="1668462"/>
          </a:xfrm>
          <a:custGeom>
            <a:avLst/>
            <a:gdLst>
              <a:gd name="T0" fmla="*/ 3672 w 3672"/>
              <a:gd name="T1" fmla="*/ 62 h 1122"/>
              <a:gd name="T2" fmla="*/ 3630 w 3672"/>
              <a:gd name="T3" fmla="*/ 88 h 1122"/>
              <a:gd name="T4" fmla="*/ 3512 w 3672"/>
              <a:gd name="T5" fmla="*/ 160 h 1122"/>
              <a:gd name="T6" fmla="*/ 3320 w 3672"/>
              <a:gd name="T7" fmla="*/ 268 h 1122"/>
              <a:gd name="T8" fmla="*/ 3060 w 3672"/>
              <a:gd name="T9" fmla="*/ 400 h 1122"/>
              <a:gd name="T10" fmla="*/ 2824 w 3672"/>
              <a:gd name="T11" fmla="*/ 510 h 1122"/>
              <a:gd name="T12" fmla="*/ 2648 w 3672"/>
              <a:gd name="T13" fmla="*/ 584 h 1122"/>
              <a:gd name="T14" fmla="*/ 2458 w 3672"/>
              <a:gd name="T15" fmla="*/ 658 h 1122"/>
              <a:gd name="T16" fmla="*/ 2256 w 3672"/>
              <a:gd name="T17" fmla="*/ 730 h 1122"/>
              <a:gd name="T18" fmla="*/ 2040 w 3672"/>
              <a:gd name="T19" fmla="*/ 800 h 1122"/>
              <a:gd name="T20" fmla="*/ 1814 w 3672"/>
              <a:gd name="T21" fmla="*/ 866 h 1122"/>
              <a:gd name="T22" fmla="*/ 1576 w 3672"/>
              <a:gd name="T23" fmla="*/ 926 h 1122"/>
              <a:gd name="T24" fmla="*/ 1452 w 3672"/>
              <a:gd name="T25" fmla="*/ 954 h 1122"/>
              <a:gd name="T26" fmla="*/ 1124 w 3672"/>
              <a:gd name="T27" fmla="*/ 1018 h 1122"/>
              <a:gd name="T28" fmla="*/ 836 w 3672"/>
              <a:gd name="T29" fmla="*/ 1062 h 1122"/>
              <a:gd name="T30" fmla="*/ 588 w 3672"/>
              <a:gd name="T31" fmla="*/ 1092 h 1122"/>
              <a:gd name="T32" fmla="*/ 380 w 3672"/>
              <a:gd name="T33" fmla="*/ 1110 h 1122"/>
              <a:gd name="T34" fmla="*/ 216 w 3672"/>
              <a:gd name="T35" fmla="*/ 1120 h 1122"/>
              <a:gd name="T36" fmla="*/ 26 w 3672"/>
              <a:gd name="T37" fmla="*/ 1122 h 1122"/>
              <a:gd name="T38" fmla="*/ 0 w 3672"/>
              <a:gd name="T39" fmla="*/ 1120 h 1122"/>
              <a:gd name="T40" fmla="*/ 148 w 3672"/>
              <a:gd name="T41" fmla="*/ 1116 h 1122"/>
              <a:gd name="T42" fmla="*/ 320 w 3672"/>
              <a:gd name="T43" fmla="*/ 1106 h 1122"/>
              <a:gd name="T44" fmla="*/ 546 w 3672"/>
              <a:gd name="T45" fmla="*/ 1086 h 1122"/>
              <a:gd name="T46" fmla="*/ 822 w 3672"/>
              <a:gd name="T47" fmla="*/ 1052 h 1122"/>
              <a:gd name="T48" fmla="*/ 1134 w 3672"/>
              <a:gd name="T49" fmla="*/ 1002 h 1122"/>
              <a:gd name="T50" fmla="*/ 1478 w 3672"/>
              <a:gd name="T51" fmla="*/ 930 h 1122"/>
              <a:gd name="T52" fmla="*/ 1660 w 3672"/>
              <a:gd name="T53" fmla="*/ 886 h 1122"/>
              <a:gd name="T54" fmla="*/ 1846 w 3672"/>
              <a:gd name="T55" fmla="*/ 836 h 1122"/>
              <a:gd name="T56" fmla="*/ 1942 w 3672"/>
              <a:gd name="T57" fmla="*/ 808 h 1122"/>
              <a:gd name="T58" fmla="*/ 2126 w 3672"/>
              <a:gd name="T59" fmla="*/ 748 h 1122"/>
              <a:gd name="T60" fmla="*/ 2306 w 3672"/>
              <a:gd name="T61" fmla="*/ 684 h 1122"/>
              <a:gd name="T62" fmla="*/ 2478 w 3672"/>
              <a:gd name="T63" fmla="*/ 616 h 1122"/>
              <a:gd name="T64" fmla="*/ 2720 w 3672"/>
              <a:gd name="T65" fmla="*/ 512 h 1122"/>
              <a:gd name="T66" fmla="*/ 3010 w 3672"/>
              <a:gd name="T67" fmla="*/ 374 h 1122"/>
              <a:gd name="T68" fmla="*/ 3256 w 3672"/>
              <a:gd name="T69" fmla="*/ 246 h 1122"/>
              <a:gd name="T70" fmla="*/ 3452 w 3672"/>
              <a:gd name="T71" fmla="*/ 134 h 1122"/>
              <a:gd name="T72" fmla="*/ 3632 w 3672"/>
              <a:gd name="T73" fmla="*/ 24 h 1122"/>
              <a:gd name="T74" fmla="*/ 3670 w 3672"/>
              <a:gd name="T75" fmla="*/ 0 h 1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672" h="1122">
                <a:moveTo>
                  <a:pt x="3670" y="0"/>
                </a:moveTo>
                <a:lnTo>
                  <a:pt x="3672" y="62"/>
                </a:lnTo>
                <a:lnTo>
                  <a:pt x="3672" y="62"/>
                </a:lnTo>
                <a:lnTo>
                  <a:pt x="3630" y="88"/>
                </a:lnTo>
                <a:lnTo>
                  <a:pt x="3580" y="120"/>
                </a:lnTo>
                <a:lnTo>
                  <a:pt x="3512" y="160"/>
                </a:lnTo>
                <a:lnTo>
                  <a:pt x="3424" y="210"/>
                </a:lnTo>
                <a:lnTo>
                  <a:pt x="3320" y="268"/>
                </a:lnTo>
                <a:lnTo>
                  <a:pt x="3198" y="332"/>
                </a:lnTo>
                <a:lnTo>
                  <a:pt x="3060" y="400"/>
                </a:lnTo>
                <a:lnTo>
                  <a:pt x="2906" y="472"/>
                </a:lnTo>
                <a:lnTo>
                  <a:pt x="2824" y="510"/>
                </a:lnTo>
                <a:lnTo>
                  <a:pt x="2738" y="546"/>
                </a:lnTo>
                <a:lnTo>
                  <a:pt x="2648" y="584"/>
                </a:lnTo>
                <a:lnTo>
                  <a:pt x="2556" y="620"/>
                </a:lnTo>
                <a:lnTo>
                  <a:pt x="2458" y="658"/>
                </a:lnTo>
                <a:lnTo>
                  <a:pt x="2358" y="694"/>
                </a:lnTo>
                <a:lnTo>
                  <a:pt x="2256" y="730"/>
                </a:lnTo>
                <a:lnTo>
                  <a:pt x="2150" y="766"/>
                </a:lnTo>
                <a:lnTo>
                  <a:pt x="2040" y="800"/>
                </a:lnTo>
                <a:lnTo>
                  <a:pt x="1928" y="834"/>
                </a:lnTo>
                <a:lnTo>
                  <a:pt x="1814" y="866"/>
                </a:lnTo>
                <a:lnTo>
                  <a:pt x="1696" y="896"/>
                </a:lnTo>
                <a:lnTo>
                  <a:pt x="1576" y="926"/>
                </a:lnTo>
                <a:lnTo>
                  <a:pt x="1452" y="954"/>
                </a:lnTo>
                <a:lnTo>
                  <a:pt x="1452" y="954"/>
                </a:lnTo>
                <a:lnTo>
                  <a:pt x="1284" y="988"/>
                </a:lnTo>
                <a:lnTo>
                  <a:pt x="1124" y="1018"/>
                </a:lnTo>
                <a:lnTo>
                  <a:pt x="976" y="1042"/>
                </a:lnTo>
                <a:lnTo>
                  <a:pt x="836" y="1062"/>
                </a:lnTo>
                <a:lnTo>
                  <a:pt x="706" y="1080"/>
                </a:lnTo>
                <a:lnTo>
                  <a:pt x="588" y="1092"/>
                </a:lnTo>
                <a:lnTo>
                  <a:pt x="478" y="1104"/>
                </a:lnTo>
                <a:lnTo>
                  <a:pt x="380" y="1110"/>
                </a:lnTo>
                <a:lnTo>
                  <a:pt x="294" y="1116"/>
                </a:lnTo>
                <a:lnTo>
                  <a:pt x="216" y="1120"/>
                </a:lnTo>
                <a:lnTo>
                  <a:pt x="98" y="1122"/>
                </a:lnTo>
                <a:lnTo>
                  <a:pt x="26" y="1122"/>
                </a:lnTo>
                <a:lnTo>
                  <a:pt x="0" y="1120"/>
                </a:lnTo>
                <a:lnTo>
                  <a:pt x="0" y="1120"/>
                </a:lnTo>
                <a:lnTo>
                  <a:pt x="38" y="1120"/>
                </a:lnTo>
                <a:lnTo>
                  <a:pt x="148" y="1116"/>
                </a:lnTo>
                <a:lnTo>
                  <a:pt x="226" y="1112"/>
                </a:lnTo>
                <a:lnTo>
                  <a:pt x="320" y="1106"/>
                </a:lnTo>
                <a:lnTo>
                  <a:pt x="428" y="1098"/>
                </a:lnTo>
                <a:lnTo>
                  <a:pt x="546" y="1086"/>
                </a:lnTo>
                <a:lnTo>
                  <a:pt x="678" y="1070"/>
                </a:lnTo>
                <a:lnTo>
                  <a:pt x="822" y="1052"/>
                </a:lnTo>
                <a:lnTo>
                  <a:pt x="974" y="1030"/>
                </a:lnTo>
                <a:lnTo>
                  <a:pt x="1134" y="1002"/>
                </a:lnTo>
                <a:lnTo>
                  <a:pt x="1304" y="968"/>
                </a:lnTo>
                <a:lnTo>
                  <a:pt x="1478" y="930"/>
                </a:lnTo>
                <a:lnTo>
                  <a:pt x="1568" y="908"/>
                </a:lnTo>
                <a:lnTo>
                  <a:pt x="1660" y="886"/>
                </a:lnTo>
                <a:lnTo>
                  <a:pt x="1752" y="862"/>
                </a:lnTo>
                <a:lnTo>
                  <a:pt x="1846" y="836"/>
                </a:lnTo>
                <a:lnTo>
                  <a:pt x="1846" y="836"/>
                </a:lnTo>
                <a:lnTo>
                  <a:pt x="1942" y="808"/>
                </a:lnTo>
                <a:lnTo>
                  <a:pt x="2034" y="778"/>
                </a:lnTo>
                <a:lnTo>
                  <a:pt x="2126" y="748"/>
                </a:lnTo>
                <a:lnTo>
                  <a:pt x="2216" y="716"/>
                </a:lnTo>
                <a:lnTo>
                  <a:pt x="2306" y="684"/>
                </a:lnTo>
                <a:lnTo>
                  <a:pt x="2392" y="650"/>
                </a:lnTo>
                <a:lnTo>
                  <a:pt x="2478" y="616"/>
                </a:lnTo>
                <a:lnTo>
                  <a:pt x="2560" y="582"/>
                </a:lnTo>
                <a:lnTo>
                  <a:pt x="2720" y="512"/>
                </a:lnTo>
                <a:lnTo>
                  <a:pt x="2870" y="442"/>
                </a:lnTo>
                <a:lnTo>
                  <a:pt x="3010" y="374"/>
                </a:lnTo>
                <a:lnTo>
                  <a:pt x="3140" y="308"/>
                </a:lnTo>
                <a:lnTo>
                  <a:pt x="3256" y="246"/>
                </a:lnTo>
                <a:lnTo>
                  <a:pt x="3360" y="188"/>
                </a:lnTo>
                <a:lnTo>
                  <a:pt x="3452" y="134"/>
                </a:lnTo>
                <a:lnTo>
                  <a:pt x="3528" y="90"/>
                </a:lnTo>
                <a:lnTo>
                  <a:pt x="3632" y="24"/>
                </a:lnTo>
                <a:lnTo>
                  <a:pt x="3670" y="0"/>
                </a:lnTo>
                <a:lnTo>
                  <a:pt x="3670" y="0"/>
                </a:lnTo>
                <a:close/>
              </a:path>
            </a:pathLst>
          </a:custGeom>
          <a:gradFill>
            <a:gsLst>
              <a:gs pos="0">
                <a:schemeClr val="accent1"/>
              </a:gs>
              <a:gs pos="58000">
                <a:schemeClr val="bg2"/>
              </a:gs>
            </a:gsLst>
            <a:lin ang="5400000" scaled="0"/>
          </a:gradFill>
          <a:ln>
            <a:noFill/>
          </a:ln>
        </p:spPr>
        <p:txBody>
          <a:bodyPr/>
          <a:lstStyle/>
          <a:p>
            <a:pPr defTabSz="914363" fontAlgn="auto">
              <a:spcBef>
                <a:spcPts val="0"/>
              </a:spcBef>
              <a:spcAft>
                <a:spcPts val="0"/>
              </a:spcAft>
              <a:defRPr/>
            </a:pPr>
            <a:endParaRPr lang="en-US" dirty="0">
              <a:solidFill>
                <a:prstClr val="white"/>
              </a:solidFill>
              <a:latin typeface="+mn-lt"/>
            </a:endParaRPr>
          </a:p>
        </p:txBody>
      </p:sp>
      <p:sp>
        <p:nvSpPr>
          <p:cNvPr id="2" name="Title 1"/>
          <p:cNvSpPr>
            <a:spLocks noGrp="1"/>
          </p:cNvSpPr>
          <p:nvPr>
            <p:ph type="ctrTitle"/>
          </p:nvPr>
        </p:nvSpPr>
        <p:spPr>
          <a:xfrm>
            <a:off x="1073150" y="3084246"/>
            <a:ext cx="7683913" cy="1523497"/>
          </a:xfrm>
        </p:spPr>
        <p:txBody>
          <a:bodyPr anchor="b"/>
          <a:lstStyle>
            <a:lvl1pPr>
              <a:lnSpc>
                <a:spcPct val="90000"/>
              </a:lnSpc>
              <a:defRPr sz="4800"/>
            </a:lvl1pPr>
          </a:lstStyle>
          <a:p>
            <a:r>
              <a:rPr lang="en-US" dirty="0" smtClean="0"/>
              <a:t>Click to edit Master title style</a:t>
            </a:r>
            <a:endParaRPr lang="en-US" dirty="0"/>
          </a:p>
        </p:txBody>
      </p:sp>
      <p:sp>
        <p:nvSpPr>
          <p:cNvPr id="3" name="Subtitle 2"/>
          <p:cNvSpPr>
            <a:spLocks noGrp="1"/>
          </p:cNvSpPr>
          <p:nvPr>
            <p:ph type="subTitle" idx="1"/>
          </p:nvPr>
        </p:nvSpPr>
        <p:spPr>
          <a:xfrm>
            <a:off x="1073150" y="4744528"/>
            <a:ext cx="7549477" cy="463255"/>
          </a:xfrm>
        </p:spPr>
        <p:txBody>
          <a:bodyPr>
            <a:noAutofit/>
          </a:bodyPr>
          <a:lstStyle>
            <a:lvl1pPr marL="0" indent="0" algn="l">
              <a:lnSpc>
                <a:spcPct val="90000"/>
              </a:lnSpc>
              <a:spcBef>
                <a:spcPts val="0"/>
              </a:spcBef>
              <a:buNone/>
              <a:defRPr sz="2400">
                <a:solidFill>
                  <a:schemeClr val="tx2"/>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dirty="0" smtClean="0"/>
              <a:t>Click to edit Master subtitle style</a:t>
            </a:r>
            <a:endParaRPr lang="en-US" dirty="0"/>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73150" y="574676"/>
            <a:ext cx="7680325" cy="666387"/>
          </a:xfrm>
        </p:spPr>
        <p:txBody>
          <a:bodyPr/>
          <a:lstStyle/>
          <a:p>
            <a:r>
              <a:rPr lang="en-US" dirty="0" smtClean="0"/>
              <a:t>Click to edit Master title style</a:t>
            </a:r>
            <a:endParaRPr lang="en-US" dirty="0"/>
          </a:p>
        </p:txBody>
      </p:sp>
      <p:sp>
        <p:nvSpPr>
          <p:cNvPr id="5" name="Text Placeholder 4"/>
          <p:cNvSpPr>
            <a:spLocks noGrp="1"/>
          </p:cNvSpPr>
          <p:nvPr>
            <p:ph type="body" sz="quarter" idx="10"/>
          </p:nvPr>
        </p:nvSpPr>
        <p:spPr>
          <a:xfrm>
            <a:off x="1073150" y="1793875"/>
            <a:ext cx="7680325" cy="200054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1073150" y="1793875"/>
            <a:ext cx="7680325" cy="2000548"/>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1073150" y="1793875"/>
            <a:ext cx="3432260" cy="2129814"/>
          </a:xfrm>
        </p:spPr>
        <p:txBody>
          <a:bodyPr/>
          <a:lstStyle>
            <a:lvl1pPr marL="339976" indent="-339976">
              <a:lnSpc>
                <a:spcPct val="90000"/>
              </a:lnSpc>
              <a:defRPr sz="2800"/>
            </a:lvl1pPr>
            <a:lvl2pPr marL="673338" indent="-325424">
              <a:lnSpc>
                <a:spcPct val="90000"/>
              </a:lnSpc>
              <a:defRPr sz="2400"/>
            </a:lvl2pPr>
            <a:lvl3pPr marL="953785" indent="-288384">
              <a:lnSpc>
                <a:spcPct val="90000"/>
              </a:lnSpc>
              <a:defRPr sz="2000"/>
            </a:lvl3pPr>
            <a:lvl4pPr marL="1227618" indent="-273833">
              <a:lnSpc>
                <a:spcPct val="90000"/>
              </a:lnSpc>
              <a:defRPr sz="1800"/>
            </a:lvl4pPr>
            <a:lvl5pPr marL="1516002" indent="-280447">
              <a:lnSpc>
                <a:spcPct val="90000"/>
              </a:lnSpc>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5321215" y="1793875"/>
            <a:ext cx="3432260" cy="2129814"/>
          </a:xfrm>
        </p:spPr>
        <p:txBody>
          <a:bodyPr/>
          <a:lstStyle>
            <a:lvl1pPr marL="347914" indent="-347914">
              <a:lnSpc>
                <a:spcPct val="90000"/>
              </a:lnSpc>
              <a:defRPr sz="2800"/>
            </a:lvl1pPr>
            <a:lvl2pPr marL="673338" indent="-339976">
              <a:lnSpc>
                <a:spcPct val="90000"/>
              </a:lnSpc>
              <a:defRPr sz="2400"/>
            </a:lvl2pPr>
            <a:lvl3pPr marL="961722" indent="-302936">
              <a:lnSpc>
                <a:spcPct val="90000"/>
              </a:lnSpc>
              <a:defRPr sz="2000"/>
            </a:lvl3pPr>
            <a:lvl4pPr marL="1227618" indent="-265896">
              <a:lnSpc>
                <a:spcPct val="90000"/>
              </a:lnSpc>
              <a:defRPr sz="1800"/>
            </a:lvl4pPr>
            <a:lvl5pPr marL="1516002" indent="-273833">
              <a:lnSpc>
                <a:spcPct val="90000"/>
              </a:lnSpc>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1081586" y="1793875"/>
            <a:ext cx="3423824" cy="692497"/>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1073150" y="2862170"/>
            <a:ext cx="3422932" cy="1855893"/>
          </a:xfrm>
        </p:spPr>
        <p:txBody>
          <a:bodyPr/>
          <a:lstStyle>
            <a:lvl1pPr marL="281770" indent="-281770">
              <a:defRPr sz="2300"/>
            </a:lvl1pPr>
            <a:lvl2pPr marL="562218" indent="-265896">
              <a:defRPr sz="2000"/>
            </a:lvl2pPr>
            <a:lvl3pPr marL="813562" indent="-243407">
              <a:defRPr sz="1800"/>
            </a:lvl3pPr>
            <a:lvl4pPr marL="1050354" indent="-228856">
              <a:defRPr sz="1700"/>
            </a:lvl4pPr>
            <a:lvl5pPr marL="1279210" indent="-206367">
              <a:defRPr sz="17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5329651" y="1793875"/>
            <a:ext cx="3423824" cy="692497"/>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5329651" y="2862171"/>
            <a:ext cx="3423824" cy="1855893"/>
          </a:xfrm>
        </p:spPr>
        <p:txBody>
          <a:bodyPr/>
          <a:lstStyle>
            <a:lvl1pPr marL="296321" indent="-296321">
              <a:defRPr sz="2300"/>
            </a:lvl1pPr>
            <a:lvl2pPr marL="570155" indent="-273833">
              <a:defRPr sz="2000"/>
            </a:lvl2pPr>
            <a:lvl3pPr marL="821499" indent="-244730">
              <a:defRPr sz="1800"/>
            </a:lvl3pPr>
            <a:lvl4pPr marL="1050354" indent="-236793">
              <a:defRPr sz="1700"/>
            </a:lvl4pPr>
            <a:lvl5pPr marL="1279210" indent="-220919">
              <a:defRPr sz="17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Tree>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73150" y="574676"/>
            <a:ext cx="7680325" cy="666387"/>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1073150" y="1793875"/>
            <a:ext cx="7680325" cy="200054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blank" preserve="1">
  <p:cSld name="WALKIN - Prints in GRAYSCALE">
    <p:spTree>
      <p:nvGrpSpPr>
        <p:cNvPr id="1" name=""/>
        <p:cNvGrpSpPr/>
        <p:nvPr/>
      </p:nvGrpSpPr>
      <p:grpSpPr>
        <a:xfrm>
          <a:off x="0" y="0"/>
          <a:ext cx="0" cy="0"/>
          <a:chOff x="0" y="0"/>
          <a:chExt cx="0" cy="0"/>
        </a:xfrm>
      </p:grpSpPr>
    </p:spTree>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Black Layout - Title and Content">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flip="none" rotWithShape="1">
                  <a:gsLst>
                    <a:gs pos="0">
                      <a:srgbClr val="FFFFFF"/>
                    </a:gs>
                    <a:gs pos="100000">
                      <a:srgbClr val="F8F57B"/>
                    </a:gs>
                  </a:gsLst>
                  <a:lin ang="5400000" scaled="0"/>
                  <a:tileRect/>
                </a:gradFill>
              </a:defRPr>
            </a:lvl1pPr>
          </a:lstStyle>
          <a:p>
            <a:r>
              <a:rPr lang="en-US" dirty="0" smtClean="0"/>
              <a:t>Click to edit Master title style</a:t>
            </a:r>
            <a:endParaRPr lang="en-US" dirty="0"/>
          </a:p>
        </p:txBody>
      </p:sp>
      <p:sp>
        <p:nvSpPr>
          <p:cNvPr id="6" name="Text Placeholder 5"/>
          <p:cNvSpPr>
            <a:spLocks noGrp="1"/>
          </p:cNvSpPr>
          <p:nvPr>
            <p:ph type="body" sz="quarter" idx="10"/>
          </p:nvPr>
        </p:nvSpPr>
        <p:spPr bwMode="white">
          <a:xfrm>
            <a:off x="389436" y="1447800"/>
            <a:ext cx="8363938" cy="2000548"/>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Black Notes slide Layout">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0">
                      <a:srgbClr val="FFFFFF"/>
                    </a:gs>
                    <a:gs pos="100000">
                      <a:srgbClr val="F8F57B"/>
                    </a:gs>
                  </a:gsLst>
                  <a:lin ang="5400000" scaled="0"/>
                </a:gradFill>
              </a:defRPr>
            </a:lvl1pPr>
          </a:lstStyle>
          <a:p>
            <a:r>
              <a:rPr lang="en-US" dirty="0" smtClean="0"/>
              <a:t>Click to edit Master title style</a:t>
            </a:r>
            <a:endParaRPr lang="en-US" dirty="0"/>
          </a:p>
        </p:txBody>
      </p:sp>
      <p:sp>
        <p:nvSpPr>
          <p:cNvPr id="6" name="Text Placeholder 5"/>
          <p:cNvSpPr>
            <a:spLocks noGrp="1"/>
          </p:cNvSpPr>
          <p:nvPr>
            <p:ph type="body" sz="quarter" idx="10"/>
          </p:nvPr>
        </p:nvSpPr>
        <p:spPr bwMode="white">
          <a:xfrm>
            <a:off x="389436" y="1447800"/>
            <a:ext cx="8363938" cy="2000548"/>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p:nvPr>
        </p:nvSpPr>
        <p:spPr>
          <a:xfrm>
            <a:off x="1" y="6238877"/>
            <a:ext cx="9144001" cy="619125"/>
          </a:xfrm>
          <a:solidFill>
            <a:srgbClr val="FFFF99"/>
          </a:solidFill>
        </p:spPr>
        <p:txBody>
          <a:bodyPr lIns="152394" tIns="76197" rIns="152394" bIns="76197" anchor="b" anchorCtr="0">
            <a:noAutofit/>
          </a:bodyPr>
          <a:lstStyle>
            <a:lvl1pPr algn="r">
              <a:buFont typeface="Arial" pitchFamily="34" charset="0"/>
              <a:buNone/>
              <a:defRPr spc="-50" baseline="0">
                <a:gradFill>
                  <a:gsLst>
                    <a:gs pos="0">
                      <a:srgbClr val="000000"/>
                    </a:gs>
                    <a:gs pos="100000">
                      <a:srgbClr val="000000"/>
                    </a:gs>
                  </a:gsLst>
                  <a:lin ang="5400000" scaled="0"/>
                </a:gradFill>
                <a:effectLst/>
                <a:latin typeface="Segoe UI" pitchFamily="34" charset="0"/>
              </a:defRPr>
            </a:lvl1pPr>
          </a:lstStyle>
          <a:p>
            <a:pPr lvl="0"/>
            <a:r>
              <a:rPr lang="en-US" dirty="0" smtClean="0"/>
              <a:t>Click to edit Master text styles</a:t>
            </a:r>
          </a:p>
        </p:txBody>
      </p:sp>
    </p:spTree>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19100" y="169864"/>
            <a:ext cx="8305800" cy="8128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19100" y="1330329"/>
            <a:ext cx="4076700" cy="4327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330329"/>
            <a:ext cx="4076700" cy="4327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5"/>
          <p:cNvGrpSpPr>
            <a:grpSpLocks/>
          </p:cNvGrpSpPr>
          <p:nvPr userDrawn="1"/>
        </p:nvGrpSpPr>
        <p:grpSpPr bwMode="auto">
          <a:xfrm>
            <a:off x="280988" y="4179888"/>
            <a:ext cx="636587" cy="249237"/>
            <a:chOff x="393272" y="3447519"/>
            <a:chExt cx="636998" cy="250168"/>
          </a:xfrm>
        </p:grpSpPr>
        <p:sp>
          <p:nvSpPr>
            <p:cNvPr id="5" name="Rectangle 4"/>
            <p:cNvSpPr/>
            <p:nvPr userDrawn="1"/>
          </p:nvSpPr>
          <p:spPr bwMode="auto">
            <a:xfrm>
              <a:off x="393272" y="3447519"/>
              <a:ext cx="117551" cy="116320"/>
            </a:xfrm>
            <a:prstGeom prst="rect">
              <a:avLst/>
            </a:prstGeom>
            <a:solidFill>
              <a:schemeClr val="bg2">
                <a:alpha val="38000"/>
              </a:schemeClr>
            </a:solidFill>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lIns="91436" tIns="45718" rIns="91436" bIns="45718" anchor="ctr"/>
            <a:lstStyle/>
            <a:p>
              <a:pPr algn="ctr" defTabSz="914099">
                <a:defRPr/>
              </a:pPr>
              <a:endParaRPr lang="en-US" sz="2400" dirty="0">
                <a:gradFill>
                  <a:gsLst>
                    <a:gs pos="0">
                      <a:srgbClr val="FFFFFF"/>
                    </a:gs>
                    <a:gs pos="100000">
                      <a:srgbClr val="FFFFFF"/>
                    </a:gs>
                  </a:gsLst>
                  <a:lin ang="5400000" scaled="0"/>
                </a:gradFill>
              </a:endParaRPr>
            </a:p>
          </p:txBody>
        </p:sp>
        <p:sp>
          <p:nvSpPr>
            <p:cNvPr id="6" name="Rectangle 5"/>
            <p:cNvSpPr/>
            <p:nvPr userDrawn="1"/>
          </p:nvSpPr>
          <p:spPr bwMode="auto">
            <a:xfrm>
              <a:off x="653790" y="3447519"/>
              <a:ext cx="115962" cy="116320"/>
            </a:xfrm>
            <a:prstGeom prst="rect">
              <a:avLst/>
            </a:prstGeom>
            <a:solidFill>
              <a:schemeClr val="bg2">
                <a:alpha val="38000"/>
              </a:schemeClr>
            </a:solidFill>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lIns="91436" tIns="45718" rIns="91436" bIns="45718" anchor="ctr"/>
            <a:lstStyle/>
            <a:p>
              <a:pPr algn="ctr" defTabSz="914099">
                <a:defRPr/>
              </a:pPr>
              <a:endParaRPr lang="en-US" sz="2400" dirty="0">
                <a:gradFill>
                  <a:gsLst>
                    <a:gs pos="0">
                      <a:srgbClr val="FFFFFF"/>
                    </a:gs>
                    <a:gs pos="100000">
                      <a:srgbClr val="FFFFFF"/>
                    </a:gs>
                  </a:gsLst>
                  <a:lin ang="5400000" scaled="0"/>
                </a:gradFill>
              </a:endParaRPr>
            </a:p>
          </p:txBody>
        </p:sp>
        <p:sp>
          <p:nvSpPr>
            <p:cNvPr id="7" name="Rectangle 6"/>
            <p:cNvSpPr/>
            <p:nvPr userDrawn="1"/>
          </p:nvSpPr>
          <p:spPr bwMode="auto">
            <a:xfrm>
              <a:off x="784049" y="3447519"/>
              <a:ext cx="115962" cy="116320"/>
            </a:xfrm>
            <a:prstGeom prst="rect">
              <a:avLst/>
            </a:prstGeom>
            <a:solidFill>
              <a:schemeClr val="bg2">
                <a:alpha val="18000"/>
              </a:schemeClr>
            </a:solidFill>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lIns="91436" tIns="45718" rIns="91436" bIns="45718" anchor="ctr"/>
            <a:lstStyle/>
            <a:p>
              <a:pPr algn="ctr" defTabSz="914099">
                <a:defRPr/>
              </a:pPr>
              <a:endParaRPr lang="en-US" sz="2400" dirty="0">
                <a:gradFill>
                  <a:gsLst>
                    <a:gs pos="0">
                      <a:srgbClr val="FFFFFF"/>
                    </a:gs>
                    <a:gs pos="100000">
                      <a:srgbClr val="FFFFFF"/>
                    </a:gs>
                  </a:gsLst>
                  <a:lin ang="5400000" scaled="0"/>
                </a:gradFill>
              </a:endParaRPr>
            </a:p>
          </p:txBody>
        </p:sp>
        <p:sp>
          <p:nvSpPr>
            <p:cNvPr id="8" name="Rectangle 7"/>
            <p:cNvSpPr/>
            <p:nvPr userDrawn="1"/>
          </p:nvSpPr>
          <p:spPr bwMode="auto">
            <a:xfrm>
              <a:off x="523531" y="3581367"/>
              <a:ext cx="115962" cy="116320"/>
            </a:xfrm>
            <a:prstGeom prst="rect">
              <a:avLst/>
            </a:prstGeom>
            <a:solidFill>
              <a:schemeClr val="bg2">
                <a:alpha val="16000"/>
              </a:schemeClr>
            </a:solidFill>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lIns="91436" tIns="45718" rIns="91436" bIns="45718" anchor="ctr"/>
            <a:lstStyle/>
            <a:p>
              <a:pPr algn="ctr" defTabSz="914099">
                <a:defRPr/>
              </a:pPr>
              <a:endParaRPr lang="en-US" sz="2400" dirty="0">
                <a:gradFill>
                  <a:gsLst>
                    <a:gs pos="0">
                      <a:srgbClr val="FFFFFF"/>
                    </a:gs>
                    <a:gs pos="100000">
                      <a:srgbClr val="FFFFFF"/>
                    </a:gs>
                  </a:gsLst>
                  <a:lin ang="5400000" scaled="0"/>
                </a:gradFill>
              </a:endParaRPr>
            </a:p>
          </p:txBody>
        </p:sp>
        <p:sp>
          <p:nvSpPr>
            <p:cNvPr id="9" name="Rectangle 8"/>
            <p:cNvSpPr/>
            <p:nvPr userDrawn="1"/>
          </p:nvSpPr>
          <p:spPr bwMode="auto">
            <a:xfrm>
              <a:off x="784049" y="3581367"/>
              <a:ext cx="115962" cy="116320"/>
            </a:xfrm>
            <a:prstGeom prst="rect">
              <a:avLst/>
            </a:prstGeom>
            <a:solidFill>
              <a:schemeClr val="bg2">
                <a:alpha val="33000"/>
              </a:schemeClr>
            </a:solidFill>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lIns="91436" tIns="45718" rIns="91436" bIns="45718" anchor="ctr"/>
            <a:lstStyle/>
            <a:p>
              <a:pPr algn="ctr" defTabSz="914099">
                <a:defRPr/>
              </a:pPr>
              <a:endParaRPr lang="en-US" sz="2400" dirty="0">
                <a:gradFill>
                  <a:gsLst>
                    <a:gs pos="0">
                      <a:srgbClr val="FFFFFF"/>
                    </a:gs>
                    <a:gs pos="100000">
                      <a:srgbClr val="FFFFFF"/>
                    </a:gs>
                  </a:gsLst>
                  <a:lin ang="5400000" scaled="0"/>
                </a:gradFill>
              </a:endParaRPr>
            </a:p>
          </p:txBody>
        </p:sp>
        <p:sp>
          <p:nvSpPr>
            <p:cNvPr id="10" name="Rectangle 9"/>
            <p:cNvSpPr/>
            <p:nvPr userDrawn="1"/>
          </p:nvSpPr>
          <p:spPr bwMode="auto">
            <a:xfrm>
              <a:off x="912719" y="3581367"/>
              <a:ext cx="117551" cy="116320"/>
            </a:xfrm>
            <a:prstGeom prst="rect">
              <a:avLst/>
            </a:prstGeom>
            <a:solidFill>
              <a:schemeClr val="bg2">
                <a:alpha val="52000"/>
              </a:schemeClr>
            </a:solidFill>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lIns="91436" tIns="45718" rIns="91436" bIns="45718" anchor="ctr"/>
            <a:lstStyle/>
            <a:p>
              <a:pPr algn="ctr" defTabSz="914099">
                <a:defRPr/>
              </a:pPr>
              <a:endParaRPr lang="en-US" sz="2400" dirty="0">
                <a:gradFill>
                  <a:gsLst>
                    <a:gs pos="0">
                      <a:srgbClr val="FFFFFF"/>
                    </a:gs>
                    <a:gs pos="100000">
                      <a:srgbClr val="FFFFFF"/>
                    </a:gs>
                  </a:gsLst>
                  <a:lin ang="5400000" scaled="0"/>
                </a:gradFill>
              </a:endParaRPr>
            </a:p>
          </p:txBody>
        </p:sp>
      </p:grpSp>
      <p:sp>
        <p:nvSpPr>
          <p:cNvPr id="11" name="Freeform 8"/>
          <p:cNvSpPr>
            <a:spLocks/>
          </p:cNvSpPr>
          <p:nvPr userDrawn="1"/>
        </p:nvSpPr>
        <p:spPr bwMode="auto">
          <a:xfrm>
            <a:off x="3692525" y="5189538"/>
            <a:ext cx="5459413" cy="1668462"/>
          </a:xfrm>
          <a:custGeom>
            <a:avLst/>
            <a:gdLst>
              <a:gd name="T0" fmla="*/ 3672 w 3672"/>
              <a:gd name="T1" fmla="*/ 62 h 1122"/>
              <a:gd name="T2" fmla="*/ 3630 w 3672"/>
              <a:gd name="T3" fmla="*/ 88 h 1122"/>
              <a:gd name="T4" fmla="*/ 3512 w 3672"/>
              <a:gd name="T5" fmla="*/ 160 h 1122"/>
              <a:gd name="T6" fmla="*/ 3320 w 3672"/>
              <a:gd name="T7" fmla="*/ 268 h 1122"/>
              <a:gd name="T8" fmla="*/ 3060 w 3672"/>
              <a:gd name="T9" fmla="*/ 400 h 1122"/>
              <a:gd name="T10" fmla="*/ 2824 w 3672"/>
              <a:gd name="T11" fmla="*/ 510 h 1122"/>
              <a:gd name="T12" fmla="*/ 2648 w 3672"/>
              <a:gd name="T13" fmla="*/ 584 h 1122"/>
              <a:gd name="T14" fmla="*/ 2458 w 3672"/>
              <a:gd name="T15" fmla="*/ 658 h 1122"/>
              <a:gd name="T16" fmla="*/ 2256 w 3672"/>
              <a:gd name="T17" fmla="*/ 730 h 1122"/>
              <a:gd name="T18" fmla="*/ 2040 w 3672"/>
              <a:gd name="T19" fmla="*/ 800 h 1122"/>
              <a:gd name="T20" fmla="*/ 1814 w 3672"/>
              <a:gd name="T21" fmla="*/ 866 h 1122"/>
              <a:gd name="T22" fmla="*/ 1576 w 3672"/>
              <a:gd name="T23" fmla="*/ 926 h 1122"/>
              <a:gd name="T24" fmla="*/ 1452 w 3672"/>
              <a:gd name="T25" fmla="*/ 954 h 1122"/>
              <a:gd name="T26" fmla="*/ 1124 w 3672"/>
              <a:gd name="T27" fmla="*/ 1018 h 1122"/>
              <a:gd name="T28" fmla="*/ 836 w 3672"/>
              <a:gd name="T29" fmla="*/ 1062 h 1122"/>
              <a:gd name="T30" fmla="*/ 588 w 3672"/>
              <a:gd name="T31" fmla="*/ 1092 h 1122"/>
              <a:gd name="T32" fmla="*/ 380 w 3672"/>
              <a:gd name="T33" fmla="*/ 1110 h 1122"/>
              <a:gd name="T34" fmla="*/ 216 w 3672"/>
              <a:gd name="T35" fmla="*/ 1120 h 1122"/>
              <a:gd name="T36" fmla="*/ 26 w 3672"/>
              <a:gd name="T37" fmla="*/ 1122 h 1122"/>
              <a:gd name="T38" fmla="*/ 0 w 3672"/>
              <a:gd name="T39" fmla="*/ 1120 h 1122"/>
              <a:gd name="T40" fmla="*/ 148 w 3672"/>
              <a:gd name="T41" fmla="*/ 1116 h 1122"/>
              <a:gd name="T42" fmla="*/ 320 w 3672"/>
              <a:gd name="T43" fmla="*/ 1106 h 1122"/>
              <a:gd name="T44" fmla="*/ 546 w 3672"/>
              <a:gd name="T45" fmla="*/ 1086 h 1122"/>
              <a:gd name="T46" fmla="*/ 822 w 3672"/>
              <a:gd name="T47" fmla="*/ 1052 h 1122"/>
              <a:gd name="T48" fmla="*/ 1134 w 3672"/>
              <a:gd name="T49" fmla="*/ 1002 h 1122"/>
              <a:gd name="T50" fmla="*/ 1478 w 3672"/>
              <a:gd name="T51" fmla="*/ 930 h 1122"/>
              <a:gd name="T52" fmla="*/ 1660 w 3672"/>
              <a:gd name="T53" fmla="*/ 886 h 1122"/>
              <a:gd name="T54" fmla="*/ 1846 w 3672"/>
              <a:gd name="T55" fmla="*/ 836 h 1122"/>
              <a:gd name="T56" fmla="*/ 1942 w 3672"/>
              <a:gd name="T57" fmla="*/ 808 h 1122"/>
              <a:gd name="T58" fmla="*/ 2126 w 3672"/>
              <a:gd name="T59" fmla="*/ 748 h 1122"/>
              <a:gd name="T60" fmla="*/ 2306 w 3672"/>
              <a:gd name="T61" fmla="*/ 684 h 1122"/>
              <a:gd name="T62" fmla="*/ 2478 w 3672"/>
              <a:gd name="T63" fmla="*/ 616 h 1122"/>
              <a:gd name="T64" fmla="*/ 2720 w 3672"/>
              <a:gd name="T65" fmla="*/ 512 h 1122"/>
              <a:gd name="T66" fmla="*/ 3010 w 3672"/>
              <a:gd name="T67" fmla="*/ 374 h 1122"/>
              <a:gd name="T68" fmla="*/ 3256 w 3672"/>
              <a:gd name="T69" fmla="*/ 246 h 1122"/>
              <a:gd name="T70" fmla="*/ 3452 w 3672"/>
              <a:gd name="T71" fmla="*/ 134 h 1122"/>
              <a:gd name="T72" fmla="*/ 3632 w 3672"/>
              <a:gd name="T73" fmla="*/ 24 h 1122"/>
              <a:gd name="T74" fmla="*/ 3670 w 3672"/>
              <a:gd name="T75" fmla="*/ 0 h 1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672" h="1122">
                <a:moveTo>
                  <a:pt x="3670" y="0"/>
                </a:moveTo>
                <a:lnTo>
                  <a:pt x="3672" y="62"/>
                </a:lnTo>
                <a:lnTo>
                  <a:pt x="3672" y="62"/>
                </a:lnTo>
                <a:lnTo>
                  <a:pt x="3630" y="88"/>
                </a:lnTo>
                <a:lnTo>
                  <a:pt x="3580" y="120"/>
                </a:lnTo>
                <a:lnTo>
                  <a:pt x="3512" y="160"/>
                </a:lnTo>
                <a:lnTo>
                  <a:pt x="3424" y="210"/>
                </a:lnTo>
                <a:lnTo>
                  <a:pt x="3320" y="268"/>
                </a:lnTo>
                <a:lnTo>
                  <a:pt x="3198" y="332"/>
                </a:lnTo>
                <a:lnTo>
                  <a:pt x="3060" y="400"/>
                </a:lnTo>
                <a:lnTo>
                  <a:pt x="2906" y="472"/>
                </a:lnTo>
                <a:lnTo>
                  <a:pt x="2824" y="510"/>
                </a:lnTo>
                <a:lnTo>
                  <a:pt x="2738" y="546"/>
                </a:lnTo>
                <a:lnTo>
                  <a:pt x="2648" y="584"/>
                </a:lnTo>
                <a:lnTo>
                  <a:pt x="2556" y="620"/>
                </a:lnTo>
                <a:lnTo>
                  <a:pt x="2458" y="658"/>
                </a:lnTo>
                <a:lnTo>
                  <a:pt x="2358" y="694"/>
                </a:lnTo>
                <a:lnTo>
                  <a:pt x="2256" y="730"/>
                </a:lnTo>
                <a:lnTo>
                  <a:pt x="2150" y="766"/>
                </a:lnTo>
                <a:lnTo>
                  <a:pt x="2040" y="800"/>
                </a:lnTo>
                <a:lnTo>
                  <a:pt x="1928" y="834"/>
                </a:lnTo>
                <a:lnTo>
                  <a:pt x="1814" y="866"/>
                </a:lnTo>
                <a:lnTo>
                  <a:pt x="1696" y="896"/>
                </a:lnTo>
                <a:lnTo>
                  <a:pt x="1576" y="926"/>
                </a:lnTo>
                <a:lnTo>
                  <a:pt x="1452" y="954"/>
                </a:lnTo>
                <a:lnTo>
                  <a:pt x="1452" y="954"/>
                </a:lnTo>
                <a:lnTo>
                  <a:pt x="1284" y="988"/>
                </a:lnTo>
                <a:lnTo>
                  <a:pt x="1124" y="1018"/>
                </a:lnTo>
                <a:lnTo>
                  <a:pt x="976" y="1042"/>
                </a:lnTo>
                <a:lnTo>
                  <a:pt x="836" y="1062"/>
                </a:lnTo>
                <a:lnTo>
                  <a:pt x="706" y="1080"/>
                </a:lnTo>
                <a:lnTo>
                  <a:pt x="588" y="1092"/>
                </a:lnTo>
                <a:lnTo>
                  <a:pt x="478" y="1104"/>
                </a:lnTo>
                <a:lnTo>
                  <a:pt x="380" y="1110"/>
                </a:lnTo>
                <a:lnTo>
                  <a:pt x="294" y="1116"/>
                </a:lnTo>
                <a:lnTo>
                  <a:pt x="216" y="1120"/>
                </a:lnTo>
                <a:lnTo>
                  <a:pt x="98" y="1122"/>
                </a:lnTo>
                <a:lnTo>
                  <a:pt x="26" y="1122"/>
                </a:lnTo>
                <a:lnTo>
                  <a:pt x="0" y="1120"/>
                </a:lnTo>
                <a:lnTo>
                  <a:pt x="0" y="1120"/>
                </a:lnTo>
                <a:lnTo>
                  <a:pt x="38" y="1120"/>
                </a:lnTo>
                <a:lnTo>
                  <a:pt x="148" y="1116"/>
                </a:lnTo>
                <a:lnTo>
                  <a:pt x="226" y="1112"/>
                </a:lnTo>
                <a:lnTo>
                  <a:pt x="320" y="1106"/>
                </a:lnTo>
                <a:lnTo>
                  <a:pt x="428" y="1098"/>
                </a:lnTo>
                <a:lnTo>
                  <a:pt x="546" y="1086"/>
                </a:lnTo>
                <a:lnTo>
                  <a:pt x="678" y="1070"/>
                </a:lnTo>
                <a:lnTo>
                  <a:pt x="822" y="1052"/>
                </a:lnTo>
                <a:lnTo>
                  <a:pt x="974" y="1030"/>
                </a:lnTo>
                <a:lnTo>
                  <a:pt x="1134" y="1002"/>
                </a:lnTo>
                <a:lnTo>
                  <a:pt x="1304" y="968"/>
                </a:lnTo>
                <a:lnTo>
                  <a:pt x="1478" y="930"/>
                </a:lnTo>
                <a:lnTo>
                  <a:pt x="1568" y="908"/>
                </a:lnTo>
                <a:lnTo>
                  <a:pt x="1660" y="886"/>
                </a:lnTo>
                <a:lnTo>
                  <a:pt x="1752" y="862"/>
                </a:lnTo>
                <a:lnTo>
                  <a:pt x="1846" y="836"/>
                </a:lnTo>
                <a:lnTo>
                  <a:pt x="1846" y="836"/>
                </a:lnTo>
                <a:lnTo>
                  <a:pt x="1942" y="808"/>
                </a:lnTo>
                <a:lnTo>
                  <a:pt x="2034" y="778"/>
                </a:lnTo>
                <a:lnTo>
                  <a:pt x="2126" y="748"/>
                </a:lnTo>
                <a:lnTo>
                  <a:pt x="2216" y="716"/>
                </a:lnTo>
                <a:lnTo>
                  <a:pt x="2306" y="684"/>
                </a:lnTo>
                <a:lnTo>
                  <a:pt x="2392" y="650"/>
                </a:lnTo>
                <a:lnTo>
                  <a:pt x="2478" y="616"/>
                </a:lnTo>
                <a:lnTo>
                  <a:pt x="2560" y="582"/>
                </a:lnTo>
                <a:lnTo>
                  <a:pt x="2720" y="512"/>
                </a:lnTo>
                <a:lnTo>
                  <a:pt x="2870" y="442"/>
                </a:lnTo>
                <a:lnTo>
                  <a:pt x="3010" y="374"/>
                </a:lnTo>
                <a:lnTo>
                  <a:pt x="3140" y="308"/>
                </a:lnTo>
                <a:lnTo>
                  <a:pt x="3256" y="246"/>
                </a:lnTo>
                <a:lnTo>
                  <a:pt x="3360" y="188"/>
                </a:lnTo>
                <a:lnTo>
                  <a:pt x="3452" y="134"/>
                </a:lnTo>
                <a:lnTo>
                  <a:pt x="3528" y="90"/>
                </a:lnTo>
                <a:lnTo>
                  <a:pt x="3632" y="24"/>
                </a:lnTo>
                <a:lnTo>
                  <a:pt x="3670" y="0"/>
                </a:lnTo>
                <a:lnTo>
                  <a:pt x="3670" y="0"/>
                </a:lnTo>
                <a:close/>
              </a:path>
            </a:pathLst>
          </a:custGeom>
          <a:gradFill>
            <a:gsLst>
              <a:gs pos="0">
                <a:schemeClr val="accent1"/>
              </a:gs>
              <a:gs pos="58000">
                <a:schemeClr val="bg2"/>
              </a:gs>
            </a:gsLst>
            <a:lin ang="5400000" scaled="0"/>
          </a:gradFill>
          <a:ln>
            <a:noFill/>
          </a:ln>
        </p:spPr>
        <p:txBody>
          <a:bodyPr/>
          <a:lstStyle/>
          <a:p>
            <a:pPr defTabSz="914363" fontAlgn="auto">
              <a:spcBef>
                <a:spcPts val="0"/>
              </a:spcBef>
              <a:spcAft>
                <a:spcPts val="0"/>
              </a:spcAft>
              <a:defRPr/>
            </a:pPr>
            <a:endParaRPr lang="en-US" dirty="0">
              <a:solidFill>
                <a:prstClr val="white"/>
              </a:solidFill>
              <a:latin typeface="+mn-lt"/>
            </a:endParaRPr>
          </a:p>
        </p:txBody>
      </p:sp>
      <p:sp>
        <p:nvSpPr>
          <p:cNvPr id="2" name="Title 1"/>
          <p:cNvSpPr>
            <a:spLocks noGrp="1"/>
          </p:cNvSpPr>
          <p:nvPr>
            <p:ph type="ctrTitle"/>
          </p:nvPr>
        </p:nvSpPr>
        <p:spPr>
          <a:xfrm>
            <a:off x="1073150" y="3084246"/>
            <a:ext cx="7683913" cy="1523497"/>
          </a:xfrm>
        </p:spPr>
        <p:txBody>
          <a:bodyPr anchor="b"/>
          <a:lstStyle>
            <a:lvl1pPr>
              <a:lnSpc>
                <a:spcPct val="90000"/>
              </a:lnSpc>
              <a:defRPr sz="4800"/>
            </a:lvl1pPr>
          </a:lstStyle>
          <a:p>
            <a:r>
              <a:rPr lang="en-US" dirty="0" smtClean="0"/>
              <a:t>Click to edit Master title style</a:t>
            </a:r>
            <a:endParaRPr lang="en-US" dirty="0"/>
          </a:p>
        </p:txBody>
      </p:sp>
      <p:sp>
        <p:nvSpPr>
          <p:cNvPr id="3" name="Subtitle 2"/>
          <p:cNvSpPr>
            <a:spLocks noGrp="1"/>
          </p:cNvSpPr>
          <p:nvPr>
            <p:ph type="subTitle" idx="1"/>
          </p:nvPr>
        </p:nvSpPr>
        <p:spPr>
          <a:xfrm>
            <a:off x="1073150" y="4744528"/>
            <a:ext cx="7549477" cy="463255"/>
          </a:xfrm>
        </p:spPr>
        <p:txBody>
          <a:bodyPr>
            <a:noAutofit/>
          </a:bodyPr>
          <a:lstStyle>
            <a:lvl1pPr marL="0" indent="0" algn="l">
              <a:lnSpc>
                <a:spcPct val="90000"/>
              </a:lnSpc>
              <a:spcBef>
                <a:spcPts val="0"/>
              </a:spcBef>
              <a:buNone/>
              <a:defRPr sz="2400">
                <a:solidFill>
                  <a:schemeClr val="tx2"/>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dirty="0" smtClean="0"/>
              <a:t>Click to edit Master subtitle style</a:t>
            </a:r>
            <a:endParaRPr lang="en-US" dirty="0"/>
          </a:p>
        </p:txBody>
      </p:sp>
    </p:spTree>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73150" y="574676"/>
            <a:ext cx="7680325" cy="666387"/>
          </a:xfrm>
        </p:spPr>
        <p:txBody>
          <a:bodyPr/>
          <a:lstStyle/>
          <a:p>
            <a:r>
              <a:rPr lang="en-US" dirty="0" smtClean="0"/>
              <a:t>Click to edit Master title style</a:t>
            </a:r>
            <a:endParaRPr lang="en-US" dirty="0"/>
          </a:p>
        </p:txBody>
      </p:sp>
      <p:sp>
        <p:nvSpPr>
          <p:cNvPr id="5" name="Text Placeholder 4"/>
          <p:cNvSpPr>
            <a:spLocks noGrp="1"/>
          </p:cNvSpPr>
          <p:nvPr>
            <p:ph type="body" sz="quarter" idx="10"/>
          </p:nvPr>
        </p:nvSpPr>
        <p:spPr>
          <a:xfrm>
            <a:off x="1073150" y="1793875"/>
            <a:ext cx="7680325" cy="200054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1073150" y="1793875"/>
            <a:ext cx="7680325" cy="2000548"/>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1073150" y="1793875"/>
            <a:ext cx="3432260" cy="2129814"/>
          </a:xfrm>
        </p:spPr>
        <p:txBody>
          <a:bodyPr/>
          <a:lstStyle>
            <a:lvl1pPr marL="339976" indent="-339976">
              <a:lnSpc>
                <a:spcPct val="90000"/>
              </a:lnSpc>
              <a:defRPr sz="2800"/>
            </a:lvl1pPr>
            <a:lvl2pPr marL="673338" indent="-325424">
              <a:lnSpc>
                <a:spcPct val="90000"/>
              </a:lnSpc>
              <a:defRPr sz="2400"/>
            </a:lvl2pPr>
            <a:lvl3pPr marL="953785" indent="-288384">
              <a:lnSpc>
                <a:spcPct val="90000"/>
              </a:lnSpc>
              <a:defRPr sz="2000"/>
            </a:lvl3pPr>
            <a:lvl4pPr marL="1227618" indent="-273833">
              <a:lnSpc>
                <a:spcPct val="90000"/>
              </a:lnSpc>
              <a:defRPr sz="1800"/>
            </a:lvl4pPr>
            <a:lvl5pPr marL="1516002" indent="-280447">
              <a:lnSpc>
                <a:spcPct val="90000"/>
              </a:lnSpc>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5321215" y="1793875"/>
            <a:ext cx="3432260" cy="2129814"/>
          </a:xfrm>
        </p:spPr>
        <p:txBody>
          <a:bodyPr/>
          <a:lstStyle>
            <a:lvl1pPr marL="347914" indent="-347914">
              <a:lnSpc>
                <a:spcPct val="90000"/>
              </a:lnSpc>
              <a:defRPr sz="2800"/>
            </a:lvl1pPr>
            <a:lvl2pPr marL="673338" indent="-339976">
              <a:lnSpc>
                <a:spcPct val="90000"/>
              </a:lnSpc>
              <a:defRPr sz="2400"/>
            </a:lvl2pPr>
            <a:lvl3pPr marL="961722" indent="-302936">
              <a:lnSpc>
                <a:spcPct val="90000"/>
              </a:lnSpc>
              <a:defRPr sz="2000"/>
            </a:lvl3pPr>
            <a:lvl4pPr marL="1227618" indent="-265896">
              <a:lnSpc>
                <a:spcPct val="90000"/>
              </a:lnSpc>
              <a:defRPr sz="1800"/>
            </a:lvl4pPr>
            <a:lvl5pPr marL="1516002" indent="-273833">
              <a:lnSpc>
                <a:spcPct val="90000"/>
              </a:lnSpc>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1081586" y="1793875"/>
            <a:ext cx="3423824" cy="692497"/>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1073150" y="2862170"/>
            <a:ext cx="3422932" cy="1855893"/>
          </a:xfrm>
        </p:spPr>
        <p:txBody>
          <a:bodyPr/>
          <a:lstStyle>
            <a:lvl1pPr marL="281770" indent="-281770">
              <a:defRPr sz="2300"/>
            </a:lvl1pPr>
            <a:lvl2pPr marL="562218" indent="-265896">
              <a:defRPr sz="2000"/>
            </a:lvl2pPr>
            <a:lvl3pPr marL="813562" indent="-243407">
              <a:defRPr sz="1800"/>
            </a:lvl3pPr>
            <a:lvl4pPr marL="1050354" indent="-228856">
              <a:defRPr sz="1700"/>
            </a:lvl4pPr>
            <a:lvl5pPr marL="1279210" indent="-206367">
              <a:defRPr sz="17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5329651" y="1793875"/>
            <a:ext cx="3423824" cy="692497"/>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5329651" y="2862171"/>
            <a:ext cx="3423824" cy="1855893"/>
          </a:xfrm>
        </p:spPr>
        <p:txBody>
          <a:bodyPr/>
          <a:lstStyle>
            <a:lvl1pPr marL="296321" indent="-296321">
              <a:defRPr sz="2300"/>
            </a:lvl1pPr>
            <a:lvl2pPr marL="570155" indent="-273833">
              <a:defRPr sz="2000"/>
            </a:lvl2pPr>
            <a:lvl3pPr marL="821499" indent="-244730">
              <a:defRPr sz="1800"/>
            </a:lvl3pPr>
            <a:lvl4pPr marL="1050354" indent="-236793">
              <a:defRPr sz="1700"/>
            </a:lvl4pPr>
            <a:lvl5pPr marL="1279210" indent="-220919">
              <a:defRPr sz="17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1073150" y="1793875"/>
            <a:ext cx="7680325" cy="2000548"/>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blank" preserve="1">
  <p:cSld name="WALKIN - Prints in GRAYSCALE">
    <p:spTree>
      <p:nvGrpSpPr>
        <p:cNvPr id="1" name=""/>
        <p:cNvGrpSpPr/>
        <p:nvPr/>
      </p:nvGrpSpPr>
      <p:grpSpPr>
        <a:xfrm>
          <a:off x="0" y="0"/>
          <a:ext cx="0" cy="0"/>
          <a:chOff x="0" y="0"/>
          <a:chExt cx="0" cy="0"/>
        </a:xfrm>
      </p:grpSpPr>
    </p:spTree>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p:cSld name="Black Layout - Title and Content">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flip="none" rotWithShape="1">
                  <a:gsLst>
                    <a:gs pos="0">
                      <a:srgbClr val="FFFFFF"/>
                    </a:gs>
                    <a:gs pos="100000">
                      <a:srgbClr val="F8F57B"/>
                    </a:gs>
                  </a:gsLst>
                  <a:lin ang="5400000" scaled="0"/>
                  <a:tileRect/>
                </a:gradFill>
              </a:defRPr>
            </a:lvl1pPr>
          </a:lstStyle>
          <a:p>
            <a:r>
              <a:rPr lang="en-US" dirty="0" smtClean="0"/>
              <a:t>Click to edit Master title style</a:t>
            </a:r>
            <a:endParaRPr lang="en-US" dirty="0"/>
          </a:p>
        </p:txBody>
      </p:sp>
      <p:sp>
        <p:nvSpPr>
          <p:cNvPr id="6" name="Text Placeholder 5"/>
          <p:cNvSpPr>
            <a:spLocks noGrp="1"/>
          </p:cNvSpPr>
          <p:nvPr>
            <p:ph type="body" sz="quarter" idx="10"/>
          </p:nvPr>
        </p:nvSpPr>
        <p:spPr bwMode="white">
          <a:xfrm>
            <a:off x="389436" y="1447800"/>
            <a:ext cx="8363938" cy="2000548"/>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p:cSld name="Black Notes slide Layout">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0">
                      <a:srgbClr val="FFFFFF"/>
                    </a:gs>
                    <a:gs pos="100000">
                      <a:srgbClr val="F8F57B"/>
                    </a:gs>
                  </a:gsLst>
                  <a:lin ang="5400000" scaled="0"/>
                </a:gradFill>
              </a:defRPr>
            </a:lvl1pPr>
          </a:lstStyle>
          <a:p>
            <a:r>
              <a:rPr lang="en-US" dirty="0" smtClean="0"/>
              <a:t>Click to edit Master title style</a:t>
            </a:r>
            <a:endParaRPr lang="en-US" dirty="0"/>
          </a:p>
        </p:txBody>
      </p:sp>
      <p:sp>
        <p:nvSpPr>
          <p:cNvPr id="6" name="Text Placeholder 5"/>
          <p:cNvSpPr>
            <a:spLocks noGrp="1"/>
          </p:cNvSpPr>
          <p:nvPr>
            <p:ph type="body" sz="quarter" idx="10"/>
          </p:nvPr>
        </p:nvSpPr>
        <p:spPr bwMode="white">
          <a:xfrm>
            <a:off x="389436" y="1447800"/>
            <a:ext cx="8363938" cy="2000548"/>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p:nvPr>
        </p:nvSpPr>
        <p:spPr>
          <a:xfrm>
            <a:off x="1" y="6238877"/>
            <a:ext cx="9144001" cy="619125"/>
          </a:xfrm>
          <a:solidFill>
            <a:srgbClr val="FFFF99"/>
          </a:solidFill>
        </p:spPr>
        <p:txBody>
          <a:bodyPr lIns="152394" tIns="76197" rIns="152394" bIns="76197" anchor="b" anchorCtr="0">
            <a:noAutofit/>
          </a:bodyPr>
          <a:lstStyle>
            <a:lvl1pPr algn="r">
              <a:buFont typeface="Arial" pitchFamily="34" charset="0"/>
              <a:buNone/>
              <a:defRPr spc="-50" baseline="0">
                <a:gradFill>
                  <a:gsLst>
                    <a:gs pos="0">
                      <a:srgbClr val="000000"/>
                    </a:gs>
                    <a:gs pos="100000">
                      <a:srgbClr val="000000"/>
                    </a:gs>
                  </a:gsLst>
                  <a:lin ang="5400000" scaled="0"/>
                </a:gradFill>
                <a:effectLst/>
                <a:latin typeface="Segoe UI" pitchFamily="34" charset="0"/>
              </a:defRPr>
            </a:lvl1pPr>
          </a:lstStyle>
          <a:p>
            <a:pPr lvl="0"/>
            <a:r>
              <a:rPr lang="en-US" dirty="0" smtClean="0"/>
              <a:t>Click to edit Master text styles</a:t>
            </a:r>
          </a:p>
        </p:txBody>
      </p:sp>
    </p:spTree>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19100" y="169864"/>
            <a:ext cx="8305800" cy="8128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19100" y="1330329"/>
            <a:ext cx="4076700" cy="4327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330329"/>
            <a:ext cx="4076700" cy="4327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5"/>
          <p:cNvGrpSpPr>
            <a:grpSpLocks/>
          </p:cNvGrpSpPr>
          <p:nvPr userDrawn="1"/>
        </p:nvGrpSpPr>
        <p:grpSpPr bwMode="auto">
          <a:xfrm>
            <a:off x="280988" y="4179888"/>
            <a:ext cx="636587" cy="249237"/>
            <a:chOff x="393272" y="3447519"/>
            <a:chExt cx="636998" cy="250168"/>
          </a:xfrm>
        </p:grpSpPr>
        <p:sp>
          <p:nvSpPr>
            <p:cNvPr id="5" name="Rectangle 4"/>
            <p:cNvSpPr/>
            <p:nvPr userDrawn="1"/>
          </p:nvSpPr>
          <p:spPr bwMode="auto">
            <a:xfrm>
              <a:off x="393272" y="3447519"/>
              <a:ext cx="117551" cy="116320"/>
            </a:xfrm>
            <a:prstGeom prst="rect">
              <a:avLst/>
            </a:prstGeom>
            <a:solidFill>
              <a:schemeClr val="bg2">
                <a:alpha val="38000"/>
              </a:schemeClr>
            </a:solidFill>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lIns="91436" tIns="45718" rIns="91436" bIns="45718" anchor="ctr"/>
            <a:lstStyle/>
            <a:p>
              <a:pPr algn="ctr" defTabSz="914099">
                <a:defRPr/>
              </a:pPr>
              <a:endParaRPr lang="en-US" sz="2400" dirty="0">
                <a:gradFill>
                  <a:gsLst>
                    <a:gs pos="0">
                      <a:srgbClr val="FFFFFF"/>
                    </a:gs>
                    <a:gs pos="100000">
                      <a:srgbClr val="FFFFFF"/>
                    </a:gs>
                  </a:gsLst>
                  <a:lin ang="5400000" scaled="0"/>
                </a:gradFill>
              </a:endParaRPr>
            </a:p>
          </p:txBody>
        </p:sp>
        <p:sp>
          <p:nvSpPr>
            <p:cNvPr id="6" name="Rectangle 5"/>
            <p:cNvSpPr/>
            <p:nvPr userDrawn="1"/>
          </p:nvSpPr>
          <p:spPr bwMode="auto">
            <a:xfrm>
              <a:off x="653790" y="3447519"/>
              <a:ext cx="115962" cy="116320"/>
            </a:xfrm>
            <a:prstGeom prst="rect">
              <a:avLst/>
            </a:prstGeom>
            <a:solidFill>
              <a:schemeClr val="bg2">
                <a:alpha val="38000"/>
              </a:schemeClr>
            </a:solidFill>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lIns="91436" tIns="45718" rIns="91436" bIns="45718" anchor="ctr"/>
            <a:lstStyle/>
            <a:p>
              <a:pPr algn="ctr" defTabSz="914099">
                <a:defRPr/>
              </a:pPr>
              <a:endParaRPr lang="en-US" sz="2400" dirty="0">
                <a:gradFill>
                  <a:gsLst>
                    <a:gs pos="0">
                      <a:srgbClr val="FFFFFF"/>
                    </a:gs>
                    <a:gs pos="100000">
                      <a:srgbClr val="FFFFFF"/>
                    </a:gs>
                  </a:gsLst>
                  <a:lin ang="5400000" scaled="0"/>
                </a:gradFill>
              </a:endParaRPr>
            </a:p>
          </p:txBody>
        </p:sp>
        <p:sp>
          <p:nvSpPr>
            <p:cNvPr id="7" name="Rectangle 6"/>
            <p:cNvSpPr/>
            <p:nvPr userDrawn="1"/>
          </p:nvSpPr>
          <p:spPr bwMode="auto">
            <a:xfrm>
              <a:off x="784049" y="3447519"/>
              <a:ext cx="115962" cy="116320"/>
            </a:xfrm>
            <a:prstGeom prst="rect">
              <a:avLst/>
            </a:prstGeom>
            <a:solidFill>
              <a:schemeClr val="bg2">
                <a:alpha val="18000"/>
              </a:schemeClr>
            </a:solidFill>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lIns="91436" tIns="45718" rIns="91436" bIns="45718" anchor="ctr"/>
            <a:lstStyle/>
            <a:p>
              <a:pPr algn="ctr" defTabSz="914099">
                <a:defRPr/>
              </a:pPr>
              <a:endParaRPr lang="en-US" sz="2400" dirty="0">
                <a:gradFill>
                  <a:gsLst>
                    <a:gs pos="0">
                      <a:srgbClr val="FFFFFF"/>
                    </a:gs>
                    <a:gs pos="100000">
                      <a:srgbClr val="FFFFFF"/>
                    </a:gs>
                  </a:gsLst>
                  <a:lin ang="5400000" scaled="0"/>
                </a:gradFill>
              </a:endParaRPr>
            </a:p>
          </p:txBody>
        </p:sp>
        <p:sp>
          <p:nvSpPr>
            <p:cNvPr id="8" name="Rectangle 7"/>
            <p:cNvSpPr/>
            <p:nvPr userDrawn="1"/>
          </p:nvSpPr>
          <p:spPr bwMode="auto">
            <a:xfrm>
              <a:off x="523531" y="3581367"/>
              <a:ext cx="115962" cy="116320"/>
            </a:xfrm>
            <a:prstGeom prst="rect">
              <a:avLst/>
            </a:prstGeom>
            <a:solidFill>
              <a:schemeClr val="bg2">
                <a:alpha val="16000"/>
              </a:schemeClr>
            </a:solidFill>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lIns="91436" tIns="45718" rIns="91436" bIns="45718" anchor="ctr"/>
            <a:lstStyle/>
            <a:p>
              <a:pPr algn="ctr" defTabSz="914099">
                <a:defRPr/>
              </a:pPr>
              <a:endParaRPr lang="en-US" sz="2400" dirty="0">
                <a:gradFill>
                  <a:gsLst>
                    <a:gs pos="0">
                      <a:srgbClr val="FFFFFF"/>
                    </a:gs>
                    <a:gs pos="100000">
                      <a:srgbClr val="FFFFFF"/>
                    </a:gs>
                  </a:gsLst>
                  <a:lin ang="5400000" scaled="0"/>
                </a:gradFill>
              </a:endParaRPr>
            </a:p>
          </p:txBody>
        </p:sp>
        <p:sp>
          <p:nvSpPr>
            <p:cNvPr id="9" name="Rectangle 8"/>
            <p:cNvSpPr/>
            <p:nvPr userDrawn="1"/>
          </p:nvSpPr>
          <p:spPr bwMode="auto">
            <a:xfrm>
              <a:off x="784049" y="3581367"/>
              <a:ext cx="115962" cy="116320"/>
            </a:xfrm>
            <a:prstGeom prst="rect">
              <a:avLst/>
            </a:prstGeom>
            <a:solidFill>
              <a:schemeClr val="bg2">
                <a:alpha val="33000"/>
              </a:schemeClr>
            </a:solidFill>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lIns="91436" tIns="45718" rIns="91436" bIns="45718" anchor="ctr"/>
            <a:lstStyle/>
            <a:p>
              <a:pPr algn="ctr" defTabSz="914099">
                <a:defRPr/>
              </a:pPr>
              <a:endParaRPr lang="en-US" sz="2400" dirty="0">
                <a:gradFill>
                  <a:gsLst>
                    <a:gs pos="0">
                      <a:srgbClr val="FFFFFF"/>
                    </a:gs>
                    <a:gs pos="100000">
                      <a:srgbClr val="FFFFFF"/>
                    </a:gs>
                  </a:gsLst>
                  <a:lin ang="5400000" scaled="0"/>
                </a:gradFill>
              </a:endParaRPr>
            </a:p>
          </p:txBody>
        </p:sp>
        <p:sp>
          <p:nvSpPr>
            <p:cNvPr id="10" name="Rectangle 9"/>
            <p:cNvSpPr/>
            <p:nvPr userDrawn="1"/>
          </p:nvSpPr>
          <p:spPr bwMode="auto">
            <a:xfrm>
              <a:off x="912719" y="3581367"/>
              <a:ext cx="117551" cy="116320"/>
            </a:xfrm>
            <a:prstGeom prst="rect">
              <a:avLst/>
            </a:prstGeom>
            <a:solidFill>
              <a:schemeClr val="bg2">
                <a:alpha val="52000"/>
              </a:schemeClr>
            </a:solidFill>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lIns="91436" tIns="45718" rIns="91436" bIns="45718" anchor="ctr"/>
            <a:lstStyle/>
            <a:p>
              <a:pPr algn="ctr" defTabSz="914099">
                <a:defRPr/>
              </a:pPr>
              <a:endParaRPr lang="en-US" sz="2400" dirty="0">
                <a:gradFill>
                  <a:gsLst>
                    <a:gs pos="0">
                      <a:srgbClr val="FFFFFF"/>
                    </a:gs>
                    <a:gs pos="100000">
                      <a:srgbClr val="FFFFFF"/>
                    </a:gs>
                  </a:gsLst>
                  <a:lin ang="5400000" scaled="0"/>
                </a:gradFill>
              </a:endParaRPr>
            </a:p>
          </p:txBody>
        </p:sp>
      </p:grpSp>
      <p:sp>
        <p:nvSpPr>
          <p:cNvPr id="11" name="Freeform 8"/>
          <p:cNvSpPr>
            <a:spLocks/>
          </p:cNvSpPr>
          <p:nvPr userDrawn="1"/>
        </p:nvSpPr>
        <p:spPr bwMode="auto">
          <a:xfrm>
            <a:off x="3692525" y="5189538"/>
            <a:ext cx="5459413" cy="1668462"/>
          </a:xfrm>
          <a:custGeom>
            <a:avLst/>
            <a:gdLst>
              <a:gd name="T0" fmla="*/ 3672 w 3672"/>
              <a:gd name="T1" fmla="*/ 62 h 1122"/>
              <a:gd name="T2" fmla="*/ 3630 w 3672"/>
              <a:gd name="T3" fmla="*/ 88 h 1122"/>
              <a:gd name="T4" fmla="*/ 3512 w 3672"/>
              <a:gd name="T5" fmla="*/ 160 h 1122"/>
              <a:gd name="T6" fmla="*/ 3320 w 3672"/>
              <a:gd name="T7" fmla="*/ 268 h 1122"/>
              <a:gd name="T8" fmla="*/ 3060 w 3672"/>
              <a:gd name="T9" fmla="*/ 400 h 1122"/>
              <a:gd name="T10" fmla="*/ 2824 w 3672"/>
              <a:gd name="T11" fmla="*/ 510 h 1122"/>
              <a:gd name="T12" fmla="*/ 2648 w 3672"/>
              <a:gd name="T13" fmla="*/ 584 h 1122"/>
              <a:gd name="T14" fmla="*/ 2458 w 3672"/>
              <a:gd name="T15" fmla="*/ 658 h 1122"/>
              <a:gd name="T16" fmla="*/ 2256 w 3672"/>
              <a:gd name="T17" fmla="*/ 730 h 1122"/>
              <a:gd name="T18" fmla="*/ 2040 w 3672"/>
              <a:gd name="T19" fmla="*/ 800 h 1122"/>
              <a:gd name="T20" fmla="*/ 1814 w 3672"/>
              <a:gd name="T21" fmla="*/ 866 h 1122"/>
              <a:gd name="T22" fmla="*/ 1576 w 3672"/>
              <a:gd name="T23" fmla="*/ 926 h 1122"/>
              <a:gd name="T24" fmla="*/ 1452 w 3672"/>
              <a:gd name="T25" fmla="*/ 954 h 1122"/>
              <a:gd name="T26" fmla="*/ 1124 w 3672"/>
              <a:gd name="T27" fmla="*/ 1018 h 1122"/>
              <a:gd name="T28" fmla="*/ 836 w 3672"/>
              <a:gd name="T29" fmla="*/ 1062 h 1122"/>
              <a:gd name="T30" fmla="*/ 588 w 3672"/>
              <a:gd name="T31" fmla="*/ 1092 h 1122"/>
              <a:gd name="T32" fmla="*/ 380 w 3672"/>
              <a:gd name="T33" fmla="*/ 1110 h 1122"/>
              <a:gd name="T34" fmla="*/ 216 w 3672"/>
              <a:gd name="T35" fmla="*/ 1120 h 1122"/>
              <a:gd name="T36" fmla="*/ 26 w 3672"/>
              <a:gd name="T37" fmla="*/ 1122 h 1122"/>
              <a:gd name="T38" fmla="*/ 0 w 3672"/>
              <a:gd name="T39" fmla="*/ 1120 h 1122"/>
              <a:gd name="T40" fmla="*/ 148 w 3672"/>
              <a:gd name="T41" fmla="*/ 1116 h 1122"/>
              <a:gd name="T42" fmla="*/ 320 w 3672"/>
              <a:gd name="T43" fmla="*/ 1106 h 1122"/>
              <a:gd name="T44" fmla="*/ 546 w 3672"/>
              <a:gd name="T45" fmla="*/ 1086 h 1122"/>
              <a:gd name="T46" fmla="*/ 822 w 3672"/>
              <a:gd name="T47" fmla="*/ 1052 h 1122"/>
              <a:gd name="T48" fmla="*/ 1134 w 3672"/>
              <a:gd name="T49" fmla="*/ 1002 h 1122"/>
              <a:gd name="T50" fmla="*/ 1478 w 3672"/>
              <a:gd name="T51" fmla="*/ 930 h 1122"/>
              <a:gd name="T52" fmla="*/ 1660 w 3672"/>
              <a:gd name="T53" fmla="*/ 886 h 1122"/>
              <a:gd name="T54" fmla="*/ 1846 w 3672"/>
              <a:gd name="T55" fmla="*/ 836 h 1122"/>
              <a:gd name="T56" fmla="*/ 1942 w 3672"/>
              <a:gd name="T57" fmla="*/ 808 h 1122"/>
              <a:gd name="T58" fmla="*/ 2126 w 3672"/>
              <a:gd name="T59" fmla="*/ 748 h 1122"/>
              <a:gd name="T60" fmla="*/ 2306 w 3672"/>
              <a:gd name="T61" fmla="*/ 684 h 1122"/>
              <a:gd name="T62" fmla="*/ 2478 w 3672"/>
              <a:gd name="T63" fmla="*/ 616 h 1122"/>
              <a:gd name="T64" fmla="*/ 2720 w 3672"/>
              <a:gd name="T65" fmla="*/ 512 h 1122"/>
              <a:gd name="T66" fmla="*/ 3010 w 3672"/>
              <a:gd name="T67" fmla="*/ 374 h 1122"/>
              <a:gd name="T68" fmla="*/ 3256 w 3672"/>
              <a:gd name="T69" fmla="*/ 246 h 1122"/>
              <a:gd name="T70" fmla="*/ 3452 w 3672"/>
              <a:gd name="T71" fmla="*/ 134 h 1122"/>
              <a:gd name="T72" fmla="*/ 3632 w 3672"/>
              <a:gd name="T73" fmla="*/ 24 h 1122"/>
              <a:gd name="T74" fmla="*/ 3670 w 3672"/>
              <a:gd name="T75" fmla="*/ 0 h 1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672" h="1122">
                <a:moveTo>
                  <a:pt x="3670" y="0"/>
                </a:moveTo>
                <a:lnTo>
                  <a:pt x="3672" y="62"/>
                </a:lnTo>
                <a:lnTo>
                  <a:pt x="3672" y="62"/>
                </a:lnTo>
                <a:lnTo>
                  <a:pt x="3630" y="88"/>
                </a:lnTo>
                <a:lnTo>
                  <a:pt x="3580" y="120"/>
                </a:lnTo>
                <a:lnTo>
                  <a:pt x="3512" y="160"/>
                </a:lnTo>
                <a:lnTo>
                  <a:pt x="3424" y="210"/>
                </a:lnTo>
                <a:lnTo>
                  <a:pt x="3320" y="268"/>
                </a:lnTo>
                <a:lnTo>
                  <a:pt x="3198" y="332"/>
                </a:lnTo>
                <a:lnTo>
                  <a:pt x="3060" y="400"/>
                </a:lnTo>
                <a:lnTo>
                  <a:pt x="2906" y="472"/>
                </a:lnTo>
                <a:lnTo>
                  <a:pt x="2824" y="510"/>
                </a:lnTo>
                <a:lnTo>
                  <a:pt x="2738" y="546"/>
                </a:lnTo>
                <a:lnTo>
                  <a:pt x="2648" y="584"/>
                </a:lnTo>
                <a:lnTo>
                  <a:pt x="2556" y="620"/>
                </a:lnTo>
                <a:lnTo>
                  <a:pt x="2458" y="658"/>
                </a:lnTo>
                <a:lnTo>
                  <a:pt x="2358" y="694"/>
                </a:lnTo>
                <a:lnTo>
                  <a:pt x="2256" y="730"/>
                </a:lnTo>
                <a:lnTo>
                  <a:pt x="2150" y="766"/>
                </a:lnTo>
                <a:lnTo>
                  <a:pt x="2040" y="800"/>
                </a:lnTo>
                <a:lnTo>
                  <a:pt x="1928" y="834"/>
                </a:lnTo>
                <a:lnTo>
                  <a:pt x="1814" y="866"/>
                </a:lnTo>
                <a:lnTo>
                  <a:pt x="1696" y="896"/>
                </a:lnTo>
                <a:lnTo>
                  <a:pt x="1576" y="926"/>
                </a:lnTo>
                <a:lnTo>
                  <a:pt x="1452" y="954"/>
                </a:lnTo>
                <a:lnTo>
                  <a:pt x="1452" y="954"/>
                </a:lnTo>
                <a:lnTo>
                  <a:pt x="1284" y="988"/>
                </a:lnTo>
                <a:lnTo>
                  <a:pt x="1124" y="1018"/>
                </a:lnTo>
                <a:lnTo>
                  <a:pt x="976" y="1042"/>
                </a:lnTo>
                <a:lnTo>
                  <a:pt x="836" y="1062"/>
                </a:lnTo>
                <a:lnTo>
                  <a:pt x="706" y="1080"/>
                </a:lnTo>
                <a:lnTo>
                  <a:pt x="588" y="1092"/>
                </a:lnTo>
                <a:lnTo>
                  <a:pt x="478" y="1104"/>
                </a:lnTo>
                <a:lnTo>
                  <a:pt x="380" y="1110"/>
                </a:lnTo>
                <a:lnTo>
                  <a:pt x="294" y="1116"/>
                </a:lnTo>
                <a:lnTo>
                  <a:pt x="216" y="1120"/>
                </a:lnTo>
                <a:lnTo>
                  <a:pt x="98" y="1122"/>
                </a:lnTo>
                <a:lnTo>
                  <a:pt x="26" y="1122"/>
                </a:lnTo>
                <a:lnTo>
                  <a:pt x="0" y="1120"/>
                </a:lnTo>
                <a:lnTo>
                  <a:pt x="0" y="1120"/>
                </a:lnTo>
                <a:lnTo>
                  <a:pt x="38" y="1120"/>
                </a:lnTo>
                <a:lnTo>
                  <a:pt x="148" y="1116"/>
                </a:lnTo>
                <a:lnTo>
                  <a:pt x="226" y="1112"/>
                </a:lnTo>
                <a:lnTo>
                  <a:pt x="320" y="1106"/>
                </a:lnTo>
                <a:lnTo>
                  <a:pt x="428" y="1098"/>
                </a:lnTo>
                <a:lnTo>
                  <a:pt x="546" y="1086"/>
                </a:lnTo>
                <a:lnTo>
                  <a:pt x="678" y="1070"/>
                </a:lnTo>
                <a:lnTo>
                  <a:pt x="822" y="1052"/>
                </a:lnTo>
                <a:lnTo>
                  <a:pt x="974" y="1030"/>
                </a:lnTo>
                <a:lnTo>
                  <a:pt x="1134" y="1002"/>
                </a:lnTo>
                <a:lnTo>
                  <a:pt x="1304" y="968"/>
                </a:lnTo>
                <a:lnTo>
                  <a:pt x="1478" y="930"/>
                </a:lnTo>
                <a:lnTo>
                  <a:pt x="1568" y="908"/>
                </a:lnTo>
                <a:lnTo>
                  <a:pt x="1660" y="886"/>
                </a:lnTo>
                <a:lnTo>
                  <a:pt x="1752" y="862"/>
                </a:lnTo>
                <a:lnTo>
                  <a:pt x="1846" y="836"/>
                </a:lnTo>
                <a:lnTo>
                  <a:pt x="1846" y="836"/>
                </a:lnTo>
                <a:lnTo>
                  <a:pt x="1942" y="808"/>
                </a:lnTo>
                <a:lnTo>
                  <a:pt x="2034" y="778"/>
                </a:lnTo>
                <a:lnTo>
                  <a:pt x="2126" y="748"/>
                </a:lnTo>
                <a:lnTo>
                  <a:pt x="2216" y="716"/>
                </a:lnTo>
                <a:lnTo>
                  <a:pt x="2306" y="684"/>
                </a:lnTo>
                <a:lnTo>
                  <a:pt x="2392" y="650"/>
                </a:lnTo>
                <a:lnTo>
                  <a:pt x="2478" y="616"/>
                </a:lnTo>
                <a:lnTo>
                  <a:pt x="2560" y="582"/>
                </a:lnTo>
                <a:lnTo>
                  <a:pt x="2720" y="512"/>
                </a:lnTo>
                <a:lnTo>
                  <a:pt x="2870" y="442"/>
                </a:lnTo>
                <a:lnTo>
                  <a:pt x="3010" y="374"/>
                </a:lnTo>
                <a:lnTo>
                  <a:pt x="3140" y="308"/>
                </a:lnTo>
                <a:lnTo>
                  <a:pt x="3256" y="246"/>
                </a:lnTo>
                <a:lnTo>
                  <a:pt x="3360" y="188"/>
                </a:lnTo>
                <a:lnTo>
                  <a:pt x="3452" y="134"/>
                </a:lnTo>
                <a:lnTo>
                  <a:pt x="3528" y="90"/>
                </a:lnTo>
                <a:lnTo>
                  <a:pt x="3632" y="24"/>
                </a:lnTo>
                <a:lnTo>
                  <a:pt x="3670" y="0"/>
                </a:lnTo>
                <a:lnTo>
                  <a:pt x="3670" y="0"/>
                </a:lnTo>
                <a:close/>
              </a:path>
            </a:pathLst>
          </a:custGeom>
          <a:gradFill>
            <a:gsLst>
              <a:gs pos="0">
                <a:schemeClr val="accent1"/>
              </a:gs>
              <a:gs pos="58000">
                <a:schemeClr val="bg2"/>
              </a:gs>
            </a:gsLst>
            <a:lin ang="5400000" scaled="0"/>
          </a:gradFill>
          <a:ln>
            <a:noFill/>
          </a:ln>
        </p:spPr>
        <p:txBody>
          <a:bodyPr/>
          <a:lstStyle/>
          <a:p>
            <a:pPr defTabSz="914363" fontAlgn="auto">
              <a:spcBef>
                <a:spcPts val="0"/>
              </a:spcBef>
              <a:spcAft>
                <a:spcPts val="0"/>
              </a:spcAft>
              <a:defRPr/>
            </a:pPr>
            <a:endParaRPr lang="en-US" dirty="0">
              <a:solidFill>
                <a:prstClr val="white"/>
              </a:solidFill>
              <a:latin typeface="+mn-lt"/>
            </a:endParaRPr>
          </a:p>
        </p:txBody>
      </p:sp>
      <p:sp>
        <p:nvSpPr>
          <p:cNvPr id="2" name="Title 1"/>
          <p:cNvSpPr>
            <a:spLocks noGrp="1"/>
          </p:cNvSpPr>
          <p:nvPr>
            <p:ph type="ctrTitle"/>
          </p:nvPr>
        </p:nvSpPr>
        <p:spPr>
          <a:xfrm>
            <a:off x="1073150" y="3084246"/>
            <a:ext cx="7683913" cy="1523497"/>
          </a:xfrm>
        </p:spPr>
        <p:txBody>
          <a:bodyPr anchor="b"/>
          <a:lstStyle>
            <a:lvl1pPr>
              <a:lnSpc>
                <a:spcPct val="90000"/>
              </a:lnSpc>
              <a:defRPr sz="4800"/>
            </a:lvl1pPr>
          </a:lstStyle>
          <a:p>
            <a:r>
              <a:rPr lang="en-US" dirty="0" smtClean="0"/>
              <a:t>Click to edit Master title style</a:t>
            </a:r>
            <a:endParaRPr lang="en-US" dirty="0"/>
          </a:p>
        </p:txBody>
      </p:sp>
      <p:sp>
        <p:nvSpPr>
          <p:cNvPr id="3" name="Subtitle 2"/>
          <p:cNvSpPr>
            <a:spLocks noGrp="1"/>
          </p:cNvSpPr>
          <p:nvPr>
            <p:ph type="subTitle" idx="1"/>
          </p:nvPr>
        </p:nvSpPr>
        <p:spPr>
          <a:xfrm>
            <a:off x="1073150" y="4744528"/>
            <a:ext cx="7549477" cy="463255"/>
          </a:xfrm>
        </p:spPr>
        <p:txBody>
          <a:bodyPr>
            <a:noAutofit/>
          </a:bodyPr>
          <a:lstStyle>
            <a:lvl1pPr marL="0" indent="0" algn="l">
              <a:lnSpc>
                <a:spcPct val="90000"/>
              </a:lnSpc>
              <a:spcBef>
                <a:spcPts val="0"/>
              </a:spcBef>
              <a:buNone/>
              <a:defRPr sz="2400">
                <a:solidFill>
                  <a:schemeClr val="tx2"/>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dirty="0" smtClean="0"/>
              <a:t>Click to edit Master subtitle style</a:t>
            </a:r>
            <a:endParaRPr lang="en-US" dirty="0"/>
          </a:p>
        </p:txBody>
      </p:sp>
    </p:spTree>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73150" y="574676"/>
            <a:ext cx="7680325" cy="666387"/>
          </a:xfrm>
        </p:spPr>
        <p:txBody>
          <a:bodyPr/>
          <a:lstStyle/>
          <a:p>
            <a:r>
              <a:rPr lang="en-US" dirty="0" smtClean="0"/>
              <a:t>Click to edit Master title style</a:t>
            </a:r>
            <a:endParaRPr lang="en-US" dirty="0"/>
          </a:p>
        </p:txBody>
      </p:sp>
      <p:sp>
        <p:nvSpPr>
          <p:cNvPr id="5" name="Text Placeholder 4"/>
          <p:cNvSpPr>
            <a:spLocks noGrp="1"/>
          </p:cNvSpPr>
          <p:nvPr>
            <p:ph type="body" sz="quarter" idx="10"/>
          </p:nvPr>
        </p:nvSpPr>
        <p:spPr>
          <a:xfrm>
            <a:off x="1073150" y="1793875"/>
            <a:ext cx="7680325" cy="200054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1073150" y="1793875"/>
            <a:ext cx="7680325" cy="2000548"/>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1073150" y="1793875"/>
            <a:ext cx="3432260" cy="2129814"/>
          </a:xfrm>
        </p:spPr>
        <p:txBody>
          <a:bodyPr/>
          <a:lstStyle>
            <a:lvl1pPr marL="339976" indent="-339976">
              <a:lnSpc>
                <a:spcPct val="90000"/>
              </a:lnSpc>
              <a:defRPr sz="2800"/>
            </a:lvl1pPr>
            <a:lvl2pPr marL="673338" indent="-325424">
              <a:lnSpc>
                <a:spcPct val="90000"/>
              </a:lnSpc>
              <a:defRPr sz="2400"/>
            </a:lvl2pPr>
            <a:lvl3pPr marL="953785" indent="-288384">
              <a:lnSpc>
                <a:spcPct val="90000"/>
              </a:lnSpc>
              <a:defRPr sz="2000"/>
            </a:lvl3pPr>
            <a:lvl4pPr marL="1227618" indent="-273833">
              <a:lnSpc>
                <a:spcPct val="90000"/>
              </a:lnSpc>
              <a:defRPr sz="1800"/>
            </a:lvl4pPr>
            <a:lvl5pPr marL="1516002" indent="-280447">
              <a:lnSpc>
                <a:spcPct val="90000"/>
              </a:lnSpc>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5321215" y="1793875"/>
            <a:ext cx="3432260" cy="2129814"/>
          </a:xfrm>
        </p:spPr>
        <p:txBody>
          <a:bodyPr/>
          <a:lstStyle>
            <a:lvl1pPr marL="347914" indent="-347914">
              <a:lnSpc>
                <a:spcPct val="90000"/>
              </a:lnSpc>
              <a:defRPr sz="2800"/>
            </a:lvl1pPr>
            <a:lvl2pPr marL="673338" indent="-339976">
              <a:lnSpc>
                <a:spcPct val="90000"/>
              </a:lnSpc>
              <a:defRPr sz="2400"/>
            </a:lvl2pPr>
            <a:lvl3pPr marL="961722" indent="-302936">
              <a:lnSpc>
                <a:spcPct val="90000"/>
              </a:lnSpc>
              <a:defRPr sz="2000"/>
            </a:lvl3pPr>
            <a:lvl4pPr marL="1227618" indent="-265896">
              <a:lnSpc>
                <a:spcPct val="90000"/>
              </a:lnSpc>
              <a:defRPr sz="1800"/>
            </a:lvl4pPr>
            <a:lvl5pPr marL="1516002" indent="-273833">
              <a:lnSpc>
                <a:spcPct val="90000"/>
              </a:lnSpc>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1081586" y="1793875"/>
            <a:ext cx="3423824" cy="692497"/>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1073150" y="2862170"/>
            <a:ext cx="3422932" cy="1855893"/>
          </a:xfrm>
        </p:spPr>
        <p:txBody>
          <a:bodyPr/>
          <a:lstStyle>
            <a:lvl1pPr marL="281770" indent="-281770">
              <a:defRPr sz="2300"/>
            </a:lvl1pPr>
            <a:lvl2pPr marL="562218" indent="-265896">
              <a:defRPr sz="2000"/>
            </a:lvl2pPr>
            <a:lvl3pPr marL="813562" indent="-243407">
              <a:defRPr sz="1800"/>
            </a:lvl3pPr>
            <a:lvl4pPr marL="1050354" indent="-228856">
              <a:defRPr sz="1700"/>
            </a:lvl4pPr>
            <a:lvl5pPr marL="1279210" indent="-206367">
              <a:defRPr sz="17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5329651" y="1793875"/>
            <a:ext cx="3423824" cy="692497"/>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5329651" y="2862171"/>
            <a:ext cx="3423824" cy="1855893"/>
          </a:xfrm>
        </p:spPr>
        <p:txBody>
          <a:bodyPr/>
          <a:lstStyle>
            <a:lvl1pPr marL="296321" indent="-296321">
              <a:defRPr sz="2300"/>
            </a:lvl1pPr>
            <a:lvl2pPr marL="570155" indent="-273833">
              <a:defRPr sz="2000"/>
            </a:lvl2pPr>
            <a:lvl3pPr marL="821499" indent="-244730">
              <a:defRPr sz="1800"/>
            </a:lvl3pPr>
            <a:lvl4pPr marL="1050354" indent="-236793">
              <a:defRPr sz="1700"/>
            </a:lvl4pPr>
            <a:lvl5pPr marL="1279210" indent="-220919">
              <a:defRPr sz="17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73150" y="1793875"/>
            <a:ext cx="3432260" cy="2129814"/>
          </a:xfrm>
        </p:spPr>
        <p:txBody>
          <a:bodyPr/>
          <a:lstStyle>
            <a:lvl1pPr marL="339976" indent="-339976">
              <a:lnSpc>
                <a:spcPct val="90000"/>
              </a:lnSpc>
              <a:defRPr sz="2800"/>
            </a:lvl1pPr>
            <a:lvl2pPr marL="673338" indent="-325424">
              <a:lnSpc>
                <a:spcPct val="90000"/>
              </a:lnSpc>
              <a:defRPr sz="2400"/>
            </a:lvl2pPr>
            <a:lvl3pPr marL="953785" indent="-288384">
              <a:lnSpc>
                <a:spcPct val="90000"/>
              </a:lnSpc>
              <a:defRPr sz="2000"/>
            </a:lvl3pPr>
            <a:lvl4pPr marL="1227618" indent="-273833">
              <a:lnSpc>
                <a:spcPct val="90000"/>
              </a:lnSpc>
              <a:defRPr sz="1800"/>
            </a:lvl4pPr>
            <a:lvl5pPr marL="1516002" indent="-280447">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321215" y="1793875"/>
            <a:ext cx="3432260" cy="2129814"/>
          </a:xfrm>
        </p:spPr>
        <p:txBody>
          <a:bodyPr/>
          <a:lstStyle>
            <a:lvl1pPr marL="347914" indent="-347914">
              <a:lnSpc>
                <a:spcPct val="90000"/>
              </a:lnSpc>
              <a:defRPr sz="2800"/>
            </a:lvl1pPr>
            <a:lvl2pPr marL="673338" indent="-339976">
              <a:lnSpc>
                <a:spcPct val="90000"/>
              </a:lnSpc>
              <a:defRPr sz="2400"/>
            </a:lvl2pPr>
            <a:lvl3pPr marL="961722" indent="-302936">
              <a:lnSpc>
                <a:spcPct val="90000"/>
              </a:lnSpc>
              <a:defRPr sz="2000"/>
            </a:lvl3pPr>
            <a:lvl4pPr marL="1227618" indent="-265896">
              <a:lnSpc>
                <a:spcPct val="90000"/>
              </a:lnSpc>
              <a:defRPr sz="1800"/>
            </a:lvl4pPr>
            <a:lvl5pPr marL="1516002" indent="-273833">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Tree>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blank" preserve="1">
  <p:cSld name="WALKIN - Prints in GRAYSCALE">
    <p:spTree>
      <p:nvGrpSpPr>
        <p:cNvPr id="1" name=""/>
        <p:cNvGrpSpPr/>
        <p:nvPr/>
      </p:nvGrpSpPr>
      <p:grpSpPr>
        <a:xfrm>
          <a:off x="0" y="0"/>
          <a:ext cx="0" cy="0"/>
          <a:chOff x="0" y="0"/>
          <a:chExt cx="0" cy="0"/>
        </a:xfrm>
      </p:grpSpPr>
    </p:spTree>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p:cSld name="Black Layout - Title and Content">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flip="none" rotWithShape="1">
                  <a:gsLst>
                    <a:gs pos="0">
                      <a:srgbClr val="FFFFFF"/>
                    </a:gs>
                    <a:gs pos="100000">
                      <a:srgbClr val="F8F57B"/>
                    </a:gs>
                  </a:gsLst>
                  <a:lin ang="5400000" scaled="0"/>
                  <a:tileRect/>
                </a:gradFill>
              </a:defRPr>
            </a:lvl1pPr>
          </a:lstStyle>
          <a:p>
            <a:r>
              <a:rPr lang="en-US" dirty="0" smtClean="0"/>
              <a:t>Click to edit Master title style</a:t>
            </a:r>
            <a:endParaRPr lang="en-US" dirty="0"/>
          </a:p>
        </p:txBody>
      </p:sp>
      <p:sp>
        <p:nvSpPr>
          <p:cNvPr id="6" name="Text Placeholder 5"/>
          <p:cNvSpPr>
            <a:spLocks noGrp="1"/>
          </p:cNvSpPr>
          <p:nvPr>
            <p:ph type="body" sz="quarter" idx="10"/>
          </p:nvPr>
        </p:nvSpPr>
        <p:spPr bwMode="white">
          <a:xfrm>
            <a:off x="389436" y="1447800"/>
            <a:ext cx="8363938" cy="2000548"/>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p:cSld name="Black Notes slide Layout">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0">
                      <a:srgbClr val="FFFFFF"/>
                    </a:gs>
                    <a:gs pos="100000">
                      <a:srgbClr val="F8F57B"/>
                    </a:gs>
                  </a:gsLst>
                  <a:lin ang="5400000" scaled="0"/>
                </a:gradFill>
              </a:defRPr>
            </a:lvl1pPr>
          </a:lstStyle>
          <a:p>
            <a:r>
              <a:rPr lang="en-US" dirty="0" smtClean="0"/>
              <a:t>Click to edit Master title style</a:t>
            </a:r>
            <a:endParaRPr lang="en-US" dirty="0"/>
          </a:p>
        </p:txBody>
      </p:sp>
      <p:sp>
        <p:nvSpPr>
          <p:cNvPr id="6" name="Text Placeholder 5"/>
          <p:cNvSpPr>
            <a:spLocks noGrp="1"/>
          </p:cNvSpPr>
          <p:nvPr>
            <p:ph type="body" sz="quarter" idx="10"/>
          </p:nvPr>
        </p:nvSpPr>
        <p:spPr bwMode="white">
          <a:xfrm>
            <a:off x="389436" y="1447800"/>
            <a:ext cx="8363938" cy="2000548"/>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p:nvPr>
        </p:nvSpPr>
        <p:spPr>
          <a:xfrm>
            <a:off x="1" y="6238877"/>
            <a:ext cx="9144001" cy="619125"/>
          </a:xfrm>
          <a:solidFill>
            <a:srgbClr val="FFFF99"/>
          </a:solidFill>
        </p:spPr>
        <p:txBody>
          <a:bodyPr lIns="152394" tIns="76197" rIns="152394" bIns="76197" anchor="b" anchorCtr="0">
            <a:noAutofit/>
          </a:bodyPr>
          <a:lstStyle>
            <a:lvl1pPr algn="r">
              <a:buFont typeface="Arial" pitchFamily="34" charset="0"/>
              <a:buNone/>
              <a:defRPr spc="-50" baseline="0">
                <a:gradFill>
                  <a:gsLst>
                    <a:gs pos="0">
                      <a:srgbClr val="000000"/>
                    </a:gs>
                    <a:gs pos="100000">
                      <a:srgbClr val="000000"/>
                    </a:gs>
                  </a:gsLst>
                  <a:lin ang="5400000" scaled="0"/>
                </a:gradFill>
                <a:effectLst/>
                <a:latin typeface="Segoe UI" pitchFamily="34" charset="0"/>
              </a:defRPr>
            </a:lvl1pPr>
          </a:lstStyle>
          <a:p>
            <a:pPr lvl="0"/>
            <a:r>
              <a:rPr lang="en-US" dirty="0" smtClean="0"/>
              <a:t>Click to edit Master text styles</a:t>
            </a:r>
          </a:p>
        </p:txBody>
      </p:sp>
    </p:spTree>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19100" y="169864"/>
            <a:ext cx="8305800" cy="8128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19100" y="1330329"/>
            <a:ext cx="4076700" cy="4327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330329"/>
            <a:ext cx="4076700" cy="4327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5"/>
          <p:cNvGrpSpPr>
            <a:grpSpLocks/>
          </p:cNvGrpSpPr>
          <p:nvPr userDrawn="1"/>
        </p:nvGrpSpPr>
        <p:grpSpPr bwMode="auto">
          <a:xfrm>
            <a:off x="280988" y="4179888"/>
            <a:ext cx="636587" cy="249237"/>
            <a:chOff x="393272" y="3447519"/>
            <a:chExt cx="636998" cy="250168"/>
          </a:xfrm>
        </p:grpSpPr>
        <p:sp>
          <p:nvSpPr>
            <p:cNvPr id="5" name="Rectangle 4"/>
            <p:cNvSpPr/>
            <p:nvPr userDrawn="1"/>
          </p:nvSpPr>
          <p:spPr bwMode="auto">
            <a:xfrm>
              <a:off x="393272" y="3447519"/>
              <a:ext cx="117551" cy="116320"/>
            </a:xfrm>
            <a:prstGeom prst="rect">
              <a:avLst/>
            </a:prstGeom>
            <a:solidFill>
              <a:schemeClr val="bg2">
                <a:alpha val="38000"/>
              </a:schemeClr>
            </a:solidFill>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lIns="91436" tIns="45718" rIns="91436" bIns="45718" anchor="ctr"/>
            <a:lstStyle/>
            <a:p>
              <a:pPr algn="ctr" defTabSz="914099">
                <a:defRPr/>
              </a:pPr>
              <a:endParaRPr lang="en-US" sz="2400" dirty="0">
                <a:gradFill>
                  <a:gsLst>
                    <a:gs pos="0">
                      <a:srgbClr val="FFFFFF"/>
                    </a:gs>
                    <a:gs pos="100000">
                      <a:srgbClr val="FFFFFF"/>
                    </a:gs>
                  </a:gsLst>
                  <a:lin ang="5400000" scaled="0"/>
                </a:gradFill>
              </a:endParaRPr>
            </a:p>
          </p:txBody>
        </p:sp>
        <p:sp>
          <p:nvSpPr>
            <p:cNvPr id="6" name="Rectangle 5"/>
            <p:cNvSpPr/>
            <p:nvPr userDrawn="1"/>
          </p:nvSpPr>
          <p:spPr bwMode="auto">
            <a:xfrm>
              <a:off x="653790" y="3447519"/>
              <a:ext cx="115962" cy="116320"/>
            </a:xfrm>
            <a:prstGeom prst="rect">
              <a:avLst/>
            </a:prstGeom>
            <a:solidFill>
              <a:schemeClr val="bg2">
                <a:alpha val="38000"/>
              </a:schemeClr>
            </a:solidFill>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lIns="91436" tIns="45718" rIns="91436" bIns="45718" anchor="ctr"/>
            <a:lstStyle/>
            <a:p>
              <a:pPr algn="ctr" defTabSz="914099">
                <a:defRPr/>
              </a:pPr>
              <a:endParaRPr lang="en-US" sz="2400" dirty="0">
                <a:gradFill>
                  <a:gsLst>
                    <a:gs pos="0">
                      <a:srgbClr val="FFFFFF"/>
                    </a:gs>
                    <a:gs pos="100000">
                      <a:srgbClr val="FFFFFF"/>
                    </a:gs>
                  </a:gsLst>
                  <a:lin ang="5400000" scaled="0"/>
                </a:gradFill>
              </a:endParaRPr>
            </a:p>
          </p:txBody>
        </p:sp>
        <p:sp>
          <p:nvSpPr>
            <p:cNvPr id="7" name="Rectangle 6"/>
            <p:cNvSpPr/>
            <p:nvPr userDrawn="1"/>
          </p:nvSpPr>
          <p:spPr bwMode="auto">
            <a:xfrm>
              <a:off x="784049" y="3447519"/>
              <a:ext cx="115962" cy="116320"/>
            </a:xfrm>
            <a:prstGeom prst="rect">
              <a:avLst/>
            </a:prstGeom>
            <a:solidFill>
              <a:schemeClr val="bg2">
                <a:alpha val="18000"/>
              </a:schemeClr>
            </a:solidFill>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lIns="91436" tIns="45718" rIns="91436" bIns="45718" anchor="ctr"/>
            <a:lstStyle/>
            <a:p>
              <a:pPr algn="ctr" defTabSz="914099">
                <a:defRPr/>
              </a:pPr>
              <a:endParaRPr lang="en-US" sz="2400" dirty="0">
                <a:gradFill>
                  <a:gsLst>
                    <a:gs pos="0">
                      <a:srgbClr val="FFFFFF"/>
                    </a:gs>
                    <a:gs pos="100000">
                      <a:srgbClr val="FFFFFF"/>
                    </a:gs>
                  </a:gsLst>
                  <a:lin ang="5400000" scaled="0"/>
                </a:gradFill>
              </a:endParaRPr>
            </a:p>
          </p:txBody>
        </p:sp>
        <p:sp>
          <p:nvSpPr>
            <p:cNvPr id="8" name="Rectangle 7"/>
            <p:cNvSpPr/>
            <p:nvPr userDrawn="1"/>
          </p:nvSpPr>
          <p:spPr bwMode="auto">
            <a:xfrm>
              <a:off x="523531" y="3581367"/>
              <a:ext cx="115962" cy="116320"/>
            </a:xfrm>
            <a:prstGeom prst="rect">
              <a:avLst/>
            </a:prstGeom>
            <a:solidFill>
              <a:schemeClr val="bg2">
                <a:alpha val="16000"/>
              </a:schemeClr>
            </a:solidFill>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lIns="91436" tIns="45718" rIns="91436" bIns="45718" anchor="ctr"/>
            <a:lstStyle/>
            <a:p>
              <a:pPr algn="ctr" defTabSz="914099">
                <a:defRPr/>
              </a:pPr>
              <a:endParaRPr lang="en-US" sz="2400" dirty="0">
                <a:gradFill>
                  <a:gsLst>
                    <a:gs pos="0">
                      <a:srgbClr val="FFFFFF"/>
                    </a:gs>
                    <a:gs pos="100000">
                      <a:srgbClr val="FFFFFF"/>
                    </a:gs>
                  </a:gsLst>
                  <a:lin ang="5400000" scaled="0"/>
                </a:gradFill>
              </a:endParaRPr>
            </a:p>
          </p:txBody>
        </p:sp>
        <p:sp>
          <p:nvSpPr>
            <p:cNvPr id="9" name="Rectangle 8"/>
            <p:cNvSpPr/>
            <p:nvPr userDrawn="1"/>
          </p:nvSpPr>
          <p:spPr bwMode="auto">
            <a:xfrm>
              <a:off x="784049" y="3581367"/>
              <a:ext cx="115962" cy="116320"/>
            </a:xfrm>
            <a:prstGeom prst="rect">
              <a:avLst/>
            </a:prstGeom>
            <a:solidFill>
              <a:schemeClr val="bg2">
                <a:alpha val="33000"/>
              </a:schemeClr>
            </a:solidFill>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lIns="91436" tIns="45718" rIns="91436" bIns="45718" anchor="ctr"/>
            <a:lstStyle/>
            <a:p>
              <a:pPr algn="ctr" defTabSz="914099">
                <a:defRPr/>
              </a:pPr>
              <a:endParaRPr lang="en-US" sz="2400" dirty="0">
                <a:gradFill>
                  <a:gsLst>
                    <a:gs pos="0">
                      <a:srgbClr val="FFFFFF"/>
                    </a:gs>
                    <a:gs pos="100000">
                      <a:srgbClr val="FFFFFF"/>
                    </a:gs>
                  </a:gsLst>
                  <a:lin ang="5400000" scaled="0"/>
                </a:gradFill>
              </a:endParaRPr>
            </a:p>
          </p:txBody>
        </p:sp>
        <p:sp>
          <p:nvSpPr>
            <p:cNvPr id="10" name="Rectangle 9"/>
            <p:cNvSpPr/>
            <p:nvPr userDrawn="1"/>
          </p:nvSpPr>
          <p:spPr bwMode="auto">
            <a:xfrm>
              <a:off x="912719" y="3581367"/>
              <a:ext cx="117551" cy="116320"/>
            </a:xfrm>
            <a:prstGeom prst="rect">
              <a:avLst/>
            </a:prstGeom>
            <a:solidFill>
              <a:schemeClr val="bg2">
                <a:alpha val="52000"/>
              </a:schemeClr>
            </a:solidFill>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lIns="91436" tIns="45718" rIns="91436" bIns="45718" anchor="ctr"/>
            <a:lstStyle/>
            <a:p>
              <a:pPr algn="ctr" defTabSz="914099">
                <a:defRPr/>
              </a:pPr>
              <a:endParaRPr lang="en-US" sz="2400" dirty="0">
                <a:gradFill>
                  <a:gsLst>
                    <a:gs pos="0">
                      <a:srgbClr val="FFFFFF"/>
                    </a:gs>
                    <a:gs pos="100000">
                      <a:srgbClr val="FFFFFF"/>
                    </a:gs>
                  </a:gsLst>
                  <a:lin ang="5400000" scaled="0"/>
                </a:gradFill>
              </a:endParaRPr>
            </a:p>
          </p:txBody>
        </p:sp>
      </p:grpSp>
      <p:sp>
        <p:nvSpPr>
          <p:cNvPr id="11" name="Freeform 8"/>
          <p:cNvSpPr>
            <a:spLocks/>
          </p:cNvSpPr>
          <p:nvPr userDrawn="1"/>
        </p:nvSpPr>
        <p:spPr bwMode="auto">
          <a:xfrm>
            <a:off x="3692525" y="5189538"/>
            <a:ext cx="5459413" cy="1668462"/>
          </a:xfrm>
          <a:custGeom>
            <a:avLst/>
            <a:gdLst>
              <a:gd name="T0" fmla="*/ 3672 w 3672"/>
              <a:gd name="T1" fmla="*/ 62 h 1122"/>
              <a:gd name="T2" fmla="*/ 3630 w 3672"/>
              <a:gd name="T3" fmla="*/ 88 h 1122"/>
              <a:gd name="T4" fmla="*/ 3512 w 3672"/>
              <a:gd name="T5" fmla="*/ 160 h 1122"/>
              <a:gd name="T6" fmla="*/ 3320 w 3672"/>
              <a:gd name="T7" fmla="*/ 268 h 1122"/>
              <a:gd name="T8" fmla="*/ 3060 w 3672"/>
              <a:gd name="T9" fmla="*/ 400 h 1122"/>
              <a:gd name="T10" fmla="*/ 2824 w 3672"/>
              <a:gd name="T11" fmla="*/ 510 h 1122"/>
              <a:gd name="T12" fmla="*/ 2648 w 3672"/>
              <a:gd name="T13" fmla="*/ 584 h 1122"/>
              <a:gd name="T14" fmla="*/ 2458 w 3672"/>
              <a:gd name="T15" fmla="*/ 658 h 1122"/>
              <a:gd name="T16" fmla="*/ 2256 w 3672"/>
              <a:gd name="T17" fmla="*/ 730 h 1122"/>
              <a:gd name="T18" fmla="*/ 2040 w 3672"/>
              <a:gd name="T19" fmla="*/ 800 h 1122"/>
              <a:gd name="T20" fmla="*/ 1814 w 3672"/>
              <a:gd name="T21" fmla="*/ 866 h 1122"/>
              <a:gd name="T22" fmla="*/ 1576 w 3672"/>
              <a:gd name="T23" fmla="*/ 926 h 1122"/>
              <a:gd name="T24" fmla="*/ 1452 w 3672"/>
              <a:gd name="T25" fmla="*/ 954 h 1122"/>
              <a:gd name="T26" fmla="*/ 1124 w 3672"/>
              <a:gd name="T27" fmla="*/ 1018 h 1122"/>
              <a:gd name="T28" fmla="*/ 836 w 3672"/>
              <a:gd name="T29" fmla="*/ 1062 h 1122"/>
              <a:gd name="T30" fmla="*/ 588 w 3672"/>
              <a:gd name="T31" fmla="*/ 1092 h 1122"/>
              <a:gd name="T32" fmla="*/ 380 w 3672"/>
              <a:gd name="T33" fmla="*/ 1110 h 1122"/>
              <a:gd name="T34" fmla="*/ 216 w 3672"/>
              <a:gd name="T35" fmla="*/ 1120 h 1122"/>
              <a:gd name="T36" fmla="*/ 26 w 3672"/>
              <a:gd name="T37" fmla="*/ 1122 h 1122"/>
              <a:gd name="T38" fmla="*/ 0 w 3672"/>
              <a:gd name="T39" fmla="*/ 1120 h 1122"/>
              <a:gd name="T40" fmla="*/ 148 w 3672"/>
              <a:gd name="T41" fmla="*/ 1116 h 1122"/>
              <a:gd name="T42" fmla="*/ 320 w 3672"/>
              <a:gd name="T43" fmla="*/ 1106 h 1122"/>
              <a:gd name="T44" fmla="*/ 546 w 3672"/>
              <a:gd name="T45" fmla="*/ 1086 h 1122"/>
              <a:gd name="T46" fmla="*/ 822 w 3672"/>
              <a:gd name="T47" fmla="*/ 1052 h 1122"/>
              <a:gd name="T48" fmla="*/ 1134 w 3672"/>
              <a:gd name="T49" fmla="*/ 1002 h 1122"/>
              <a:gd name="T50" fmla="*/ 1478 w 3672"/>
              <a:gd name="T51" fmla="*/ 930 h 1122"/>
              <a:gd name="T52" fmla="*/ 1660 w 3672"/>
              <a:gd name="T53" fmla="*/ 886 h 1122"/>
              <a:gd name="T54" fmla="*/ 1846 w 3672"/>
              <a:gd name="T55" fmla="*/ 836 h 1122"/>
              <a:gd name="T56" fmla="*/ 1942 w 3672"/>
              <a:gd name="T57" fmla="*/ 808 h 1122"/>
              <a:gd name="T58" fmla="*/ 2126 w 3672"/>
              <a:gd name="T59" fmla="*/ 748 h 1122"/>
              <a:gd name="T60" fmla="*/ 2306 w 3672"/>
              <a:gd name="T61" fmla="*/ 684 h 1122"/>
              <a:gd name="T62" fmla="*/ 2478 w 3672"/>
              <a:gd name="T63" fmla="*/ 616 h 1122"/>
              <a:gd name="T64" fmla="*/ 2720 w 3672"/>
              <a:gd name="T65" fmla="*/ 512 h 1122"/>
              <a:gd name="T66" fmla="*/ 3010 w 3672"/>
              <a:gd name="T67" fmla="*/ 374 h 1122"/>
              <a:gd name="T68" fmla="*/ 3256 w 3672"/>
              <a:gd name="T69" fmla="*/ 246 h 1122"/>
              <a:gd name="T70" fmla="*/ 3452 w 3672"/>
              <a:gd name="T71" fmla="*/ 134 h 1122"/>
              <a:gd name="T72" fmla="*/ 3632 w 3672"/>
              <a:gd name="T73" fmla="*/ 24 h 1122"/>
              <a:gd name="T74" fmla="*/ 3670 w 3672"/>
              <a:gd name="T75" fmla="*/ 0 h 1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672" h="1122">
                <a:moveTo>
                  <a:pt x="3670" y="0"/>
                </a:moveTo>
                <a:lnTo>
                  <a:pt x="3672" y="62"/>
                </a:lnTo>
                <a:lnTo>
                  <a:pt x="3672" y="62"/>
                </a:lnTo>
                <a:lnTo>
                  <a:pt x="3630" y="88"/>
                </a:lnTo>
                <a:lnTo>
                  <a:pt x="3580" y="120"/>
                </a:lnTo>
                <a:lnTo>
                  <a:pt x="3512" y="160"/>
                </a:lnTo>
                <a:lnTo>
                  <a:pt x="3424" y="210"/>
                </a:lnTo>
                <a:lnTo>
                  <a:pt x="3320" y="268"/>
                </a:lnTo>
                <a:lnTo>
                  <a:pt x="3198" y="332"/>
                </a:lnTo>
                <a:lnTo>
                  <a:pt x="3060" y="400"/>
                </a:lnTo>
                <a:lnTo>
                  <a:pt x="2906" y="472"/>
                </a:lnTo>
                <a:lnTo>
                  <a:pt x="2824" y="510"/>
                </a:lnTo>
                <a:lnTo>
                  <a:pt x="2738" y="546"/>
                </a:lnTo>
                <a:lnTo>
                  <a:pt x="2648" y="584"/>
                </a:lnTo>
                <a:lnTo>
                  <a:pt x="2556" y="620"/>
                </a:lnTo>
                <a:lnTo>
                  <a:pt x="2458" y="658"/>
                </a:lnTo>
                <a:lnTo>
                  <a:pt x="2358" y="694"/>
                </a:lnTo>
                <a:lnTo>
                  <a:pt x="2256" y="730"/>
                </a:lnTo>
                <a:lnTo>
                  <a:pt x="2150" y="766"/>
                </a:lnTo>
                <a:lnTo>
                  <a:pt x="2040" y="800"/>
                </a:lnTo>
                <a:lnTo>
                  <a:pt x="1928" y="834"/>
                </a:lnTo>
                <a:lnTo>
                  <a:pt x="1814" y="866"/>
                </a:lnTo>
                <a:lnTo>
                  <a:pt x="1696" y="896"/>
                </a:lnTo>
                <a:lnTo>
                  <a:pt x="1576" y="926"/>
                </a:lnTo>
                <a:lnTo>
                  <a:pt x="1452" y="954"/>
                </a:lnTo>
                <a:lnTo>
                  <a:pt x="1452" y="954"/>
                </a:lnTo>
                <a:lnTo>
                  <a:pt x="1284" y="988"/>
                </a:lnTo>
                <a:lnTo>
                  <a:pt x="1124" y="1018"/>
                </a:lnTo>
                <a:lnTo>
                  <a:pt x="976" y="1042"/>
                </a:lnTo>
                <a:lnTo>
                  <a:pt x="836" y="1062"/>
                </a:lnTo>
                <a:lnTo>
                  <a:pt x="706" y="1080"/>
                </a:lnTo>
                <a:lnTo>
                  <a:pt x="588" y="1092"/>
                </a:lnTo>
                <a:lnTo>
                  <a:pt x="478" y="1104"/>
                </a:lnTo>
                <a:lnTo>
                  <a:pt x="380" y="1110"/>
                </a:lnTo>
                <a:lnTo>
                  <a:pt x="294" y="1116"/>
                </a:lnTo>
                <a:lnTo>
                  <a:pt x="216" y="1120"/>
                </a:lnTo>
                <a:lnTo>
                  <a:pt x="98" y="1122"/>
                </a:lnTo>
                <a:lnTo>
                  <a:pt x="26" y="1122"/>
                </a:lnTo>
                <a:lnTo>
                  <a:pt x="0" y="1120"/>
                </a:lnTo>
                <a:lnTo>
                  <a:pt x="0" y="1120"/>
                </a:lnTo>
                <a:lnTo>
                  <a:pt x="38" y="1120"/>
                </a:lnTo>
                <a:lnTo>
                  <a:pt x="148" y="1116"/>
                </a:lnTo>
                <a:lnTo>
                  <a:pt x="226" y="1112"/>
                </a:lnTo>
                <a:lnTo>
                  <a:pt x="320" y="1106"/>
                </a:lnTo>
                <a:lnTo>
                  <a:pt x="428" y="1098"/>
                </a:lnTo>
                <a:lnTo>
                  <a:pt x="546" y="1086"/>
                </a:lnTo>
                <a:lnTo>
                  <a:pt x="678" y="1070"/>
                </a:lnTo>
                <a:lnTo>
                  <a:pt x="822" y="1052"/>
                </a:lnTo>
                <a:lnTo>
                  <a:pt x="974" y="1030"/>
                </a:lnTo>
                <a:lnTo>
                  <a:pt x="1134" y="1002"/>
                </a:lnTo>
                <a:lnTo>
                  <a:pt x="1304" y="968"/>
                </a:lnTo>
                <a:lnTo>
                  <a:pt x="1478" y="930"/>
                </a:lnTo>
                <a:lnTo>
                  <a:pt x="1568" y="908"/>
                </a:lnTo>
                <a:lnTo>
                  <a:pt x="1660" y="886"/>
                </a:lnTo>
                <a:lnTo>
                  <a:pt x="1752" y="862"/>
                </a:lnTo>
                <a:lnTo>
                  <a:pt x="1846" y="836"/>
                </a:lnTo>
                <a:lnTo>
                  <a:pt x="1846" y="836"/>
                </a:lnTo>
                <a:lnTo>
                  <a:pt x="1942" y="808"/>
                </a:lnTo>
                <a:lnTo>
                  <a:pt x="2034" y="778"/>
                </a:lnTo>
                <a:lnTo>
                  <a:pt x="2126" y="748"/>
                </a:lnTo>
                <a:lnTo>
                  <a:pt x="2216" y="716"/>
                </a:lnTo>
                <a:lnTo>
                  <a:pt x="2306" y="684"/>
                </a:lnTo>
                <a:lnTo>
                  <a:pt x="2392" y="650"/>
                </a:lnTo>
                <a:lnTo>
                  <a:pt x="2478" y="616"/>
                </a:lnTo>
                <a:lnTo>
                  <a:pt x="2560" y="582"/>
                </a:lnTo>
                <a:lnTo>
                  <a:pt x="2720" y="512"/>
                </a:lnTo>
                <a:lnTo>
                  <a:pt x="2870" y="442"/>
                </a:lnTo>
                <a:lnTo>
                  <a:pt x="3010" y="374"/>
                </a:lnTo>
                <a:lnTo>
                  <a:pt x="3140" y="308"/>
                </a:lnTo>
                <a:lnTo>
                  <a:pt x="3256" y="246"/>
                </a:lnTo>
                <a:lnTo>
                  <a:pt x="3360" y="188"/>
                </a:lnTo>
                <a:lnTo>
                  <a:pt x="3452" y="134"/>
                </a:lnTo>
                <a:lnTo>
                  <a:pt x="3528" y="90"/>
                </a:lnTo>
                <a:lnTo>
                  <a:pt x="3632" y="24"/>
                </a:lnTo>
                <a:lnTo>
                  <a:pt x="3670" y="0"/>
                </a:lnTo>
                <a:lnTo>
                  <a:pt x="3670" y="0"/>
                </a:lnTo>
                <a:close/>
              </a:path>
            </a:pathLst>
          </a:custGeom>
          <a:gradFill>
            <a:gsLst>
              <a:gs pos="0">
                <a:schemeClr val="accent1"/>
              </a:gs>
              <a:gs pos="58000">
                <a:schemeClr val="bg2"/>
              </a:gs>
            </a:gsLst>
            <a:lin ang="5400000" scaled="0"/>
          </a:gradFill>
          <a:ln>
            <a:noFill/>
          </a:ln>
        </p:spPr>
        <p:txBody>
          <a:bodyPr/>
          <a:lstStyle/>
          <a:p>
            <a:pPr defTabSz="914363" fontAlgn="auto">
              <a:spcBef>
                <a:spcPts val="0"/>
              </a:spcBef>
              <a:spcAft>
                <a:spcPts val="0"/>
              </a:spcAft>
              <a:defRPr/>
            </a:pPr>
            <a:endParaRPr lang="en-US" dirty="0">
              <a:solidFill>
                <a:prstClr val="white"/>
              </a:solidFill>
              <a:latin typeface="+mn-lt"/>
            </a:endParaRPr>
          </a:p>
        </p:txBody>
      </p:sp>
      <p:sp>
        <p:nvSpPr>
          <p:cNvPr id="2" name="Title 1"/>
          <p:cNvSpPr>
            <a:spLocks noGrp="1"/>
          </p:cNvSpPr>
          <p:nvPr>
            <p:ph type="ctrTitle"/>
          </p:nvPr>
        </p:nvSpPr>
        <p:spPr>
          <a:xfrm>
            <a:off x="1073150" y="3084246"/>
            <a:ext cx="7683913" cy="1523497"/>
          </a:xfrm>
        </p:spPr>
        <p:txBody>
          <a:bodyPr anchor="b"/>
          <a:lstStyle>
            <a:lvl1pPr>
              <a:lnSpc>
                <a:spcPct val="90000"/>
              </a:lnSpc>
              <a:defRPr sz="4800"/>
            </a:lvl1pPr>
          </a:lstStyle>
          <a:p>
            <a:r>
              <a:rPr lang="en-US" dirty="0" smtClean="0"/>
              <a:t>Click to edit Master title style</a:t>
            </a:r>
            <a:endParaRPr lang="en-US" dirty="0"/>
          </a:p>
        </p:txBody>
      </p:sp>
      <p:sp>
        <p:nvSpPr>
          <p:cNvPr id="3" name="Subtitle 2"/>
          <p:cNvSpPr>
            <a:spLocks noGrp="1"/>
          </p:cNvSpPr>
          <p:nvPr>
            <p:ph type="subTitle" idx="1"/>
          </p:nvPr>
        </p:nvSpPr>
        <p:spPr>
          <a:xfrm>
            <a:off x="1073150" y="4744528"/>
            <a:ext cx="7549477" cy="463255"/>
          </a:xfrm>
        </p:spPr>
        <p:txBody>
          <a:bodyPr>
            <a:noAutofit/>
          </a:bodyPr>
          <a:lstStyle>
            <a:lvl1pPr marL="0" indent="0" algn="l">
              <a:lnSpc>
                <a:spcPct val="90000"/>
              </a:lnSpc>
              <a:spcBef>
                <a:spcPts val="0"/>
              </a:spcBef>
              <a:buNone/>
              <a:defRPr sz="2400">
                <a:solidFill>
                  <a:schemeClr val="tx2"/>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dirty="0" smtClean="0"/>
              <a:t>Click to edit Master subtitle style</a:t>
            </a:r>
            <a:endParaRPr lang="en-US" dirty="0"/>
          </a:p>
        </p:txBody>
      </p:sp>
    </p:spTree>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73150" y="574676"/>
            <a:ext cx="7680325" cy="666387"/>
          </a:xfrm>
        </p:spPr>
        <p:txBody>
          <a:bodyPr/>
          <a:lstStyle/>
          <a:p>
            <a:r>
              <a:rPr lang="en-US" dirty="0" smtClean="0"/>
              <a:t>Click to edit Master title style</a:t>
            </a:r>
            <a:endParaRPr lang="en-US" dirty="0"/>
          </a:p>
        </p:txBody>
      </p:sp>
      <p:sp>
        <p:nvSpPr>
          <p:cNvPr id="5" name="Text Placeholder 4"/>
          <p:cNvSpPr>
            <a:spLocks noGrp="1"/>
          </p:cNvSpPr>
          <p:nvPr>
            <p:ph type="body" sz="quarter" idx="10"/>
          </p:nvPr>
        </p:nvSpPr>
        <p:spPr>
          <a:xfrm>
            <a:off x="1073150" y="1793875"/>
            <a:ext cx="7680325" cy="200054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1073150" y="1793875"/>
            <a:ext cx="7680325" cy="2000548"/>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1073150" y="1793875"/>
            <a:ext cx="3432260" cy="2129814"/>
          </a:xfrm>
        </p:spPr>
        <p:txBody>
          <a:bodyPr/>
          <a:lstStyle>
            <a:lvl1pPr marL="339976" indent="-339976">
              <a:lnSpc>
                <a:spcPct val="90000"/>
              </a:lnSpc>
              <a:defRPr sz="2800"/>
            </a:lvl1pPr>
            <a:lvl2pPr marL="673338" indent="-325424">
              <a:lnSpc>
                <a:spcPct val="90000"/>
              </a:lnSpc>
              <a:defRPr sz="2400"/>
            </a:lvl2pPr>
            <a:lvl3pPr marL="953785" indent="-288384">
              <a:lnSpc>
                <a:spcPct val="90000"/>
              </a:lnSpc>
              <a:defRPr sz="2000"/>
            </a:lvl3pPr>
            <a:lvl4pPr marL="1227618" indent="-273833">
              <a:lnSpc>
                <a:spcPct val="90000"/>
              </a:lnSpc>
              <a:defRPr sz="1800"/>
            </a:lvl4pPr>
            <a:lvl5pPr marL="1516002" indent="-280447">
              <a:lnSpc>
                <a:spcPct val="90000"/>
              </a:lnSpc>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5321215" y="1793875"/>
            <a:ext cx="3432260" cy="2129814"/>
          </a:xfrm>
        </p:spPr>
        <p:txBody>
          <a:bodyPr/>
          <a:lstStyle>
            <a:lvl1pPr marL="347914" indent="-347914">
              <a:lnSpc>
                <a:spcPct val="90000"/>
              </a:lnSpc>
              <a:defRPr sz="2800"/>
            </a:lvl1pPr>
            <a:lvl2pPr marL="673338" indent="-339976">
              <a:lnSpc>
                <a:spcPct val="90000"/>
              </a:lnSpc>
              <a:defRPr sz="2400"/>
            </a:lvl2pPr>
            <a:lvl3pPr marL="961722" indent="-302936">
              <a:lnSpc>
                <a:spcPct val="90000"/>
              </a:lnSpc>
              <a:defRPr sz="2000"/>
            </a:lvl3pPr>
            <a:lvl4pPr marL="1227618" indent="-265896">
              <a:lnSpc>
                <a:spcPct val="90000"/>
              </a:lnSpc>
              <a:defRPr sz="1800"/>
            </a:lvl4pPr>
            <a:lvl5pPr marL="1516002" indent="-273833">
              <a:lnSpc>
                <a:spcPct val="90000"/>
              </a:lnSpc>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081586" y="1793875"/>
            <a:ext cx="3423824" cy="692497"/>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73150" y="2862170"/>
            <a:ext cx="3422932" cy="1855893"/>
          </a:xfrm>
        </p:spPr>
        <p:txBody>
          <a:bodyPr/>
          <a:lstStyle>
            <a:lvl1pPr marL="281770" indent="-281770">
              <a:defRPr sz="2300"/>
            </a:lvl1pPr>
            <a:lvl2pPr marL="562218" indent="-265896">
              <a:defRPr sz="2000"/>
            </a:lvl2pPr>
            <a:lvl3pPr marL="813562" indent="-243407">
              <a:defRPr sz="1800"/>
            </a:lvl3pPr>
            <a:lvl4pPr marL="1050354" indent="-228856">
              <a:defRPr sz="1700"/>
            </a:lvl4pPr>
            <a:lvl5pPr marL="1279210" indent="-206367">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329651" y="1793875"/>
            <a:ext cx="3423824" cy="692497"/>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329651" y="2862171"/>
            <a:ext cx="3423824" cy="1855893"/>
          </a:xfrm>
        </p:spPr>
        <p:txBody>
          <a:bodyPr/>
          <a:lstStyle>
            <a:lvl1pPr marL="296321" indent="-296321">
              <a:defRPr sz="2300"/>
            </a:lvl1pPr>
            <a:lvl2pPr marL="570155" indent="-273833">
              <a:defRPr sz="2000"/>
            </a:lvl2pPr>
            <a:lvl3pPr marL="821499" indent="-244730">
              <a:defRPr sz="1800"/>
            </a:lvl3pPr>
            <a:lvl4pPr marL="1050354" indent="-236793">
              <a:defRPr sz="1700"/>
            </a:lvl4pPr>
            <a:lvl5pPr marL="1279210" indent="-220919">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1081586" y="1793875"/>
            <a:ext cx="3423824" cy="692497"/>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1073150" y="2862170"/>
            <a:ext cx="3422932" cy="1855893"/>
          </a:xfrm>
        </p:spPr>
        <p:txBody>
          <a:bodyPr/>
          <a:lstStyle>
            <a:lvl1pPr marL="281770" indent="-281770">
              <a:defRPr sz="2300"/>
            </a:lvl1pPr>
            <a:lvl2pPr marL="562218" indent="-265896">
              <a:defRPr sz="2000"/>
            </a:lvl2pPr>
            <a:lvl3pPr marL="813562" indent="-243407">
              <a:defRPr sz="1800"/>
            </a:lvl3pPr>
            <a:lvl4pPr marL="1050354" indent="-228856">
              <a:defRPr sz="1700"/>
            </a:lvl4pPr>
            <a:lvl5pPr marL="1279210" indent="-206367">
              <a:defRPr sz="17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5329651" y="1793875"/>
            <a:ext cx="3423824" cy="692497"/>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5329651" y="2862171"/>
            <a:ext cx="3423824" cy="1855893"/>
          </a:xfrm>
        </p:spPr>
        <p:txBody>
          <a:bodyPr/>
          <a:lstStyle>
            <a:lvl1pPr marL="296321" indent="-296321">
              <a:defRPr sz="2300"/>
            </a:lvl1pPr>
            <a:lvl2pPr marL="570155" indent="-273833">
              <a:defRPr sz="2000"/>
            </a:lvl2pPr>
            <a:lvl3pPr marL="821499" indent="-244730">
              <a:defRPr sz="1800"/>
            </a:lvl3pPr>
            <a:lvl4pPr marL="1050354" indent="-236793">
              <a:defRPr sz="1700"/>
            </a:lvl4pPr>
            <a:lvl5pPr marL="1279210" indent="-220919">
              <a:defRPr sz="17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Tree>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blank" preserve="1">
  <p:cSld name="WALKIN - Prints in GRAYSCALE">
    <p:spTree>
      <p:nvGrpSpPr>
        <p:cNvPr id="1" name=""/>
        <p:cNvGrpSpPr/>
        <p:nvPr/>
      </p:nvGrpSpPr>
      <p:grpSpPr>
        <a:xfrm>
          <a:off x="0" y="0"/>
          <a:ext cx="0" cy="0"/>
          <a:chOff x="0" y="0"/>
          <a:chExt cx="0" cy="0"/>
        </a:xfrm>
      </p:grpSpPr>
    </p:spTree>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p:cSld name="Black Layout - Title and Content">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flip="none" rotWithShape="1">
                  <a:gsLst>
                    <a:gs pos="0">
                      <a:srgbClr val="FFFFFF"/>
                    </a:gs>
                    <a:gs pos="100000">
                      <a:srgbClr val="F8F57B"/>
                    </a:gs>
                  </a:gsLst>
                  <a:lin ang="5400000" scaled="0"/>
                  <a:tileRect/>
                </a:gradFill>
              </a:defRPr>
            </a:lvl1pPr>
          </a:lstStyle>
          <a:p>
            <a:r>
              <a:rPr lang="en-US" dirty="0" smtClean="0"/>
              <a:t>Click to edit Master title style</a:t>
            </a:r>
            <a:endParaRPr lang="en-US" dirty="0"/>
          </a:p>
        </p:txBody>
      </p:sp>
      <p:sp>
        <p:nvSpPr>
          <p:cNvPr id="6" name="Text Placeholder 5"/>
          <p:cNvSpPr>
            <a:spLocks noGrp="1"/>
          </p:cNvSpPr>
          <p:nvPr>
            <p:ph type="body" sz="quarter" idx="10"/>
          </p:nvPr>
        </p:nvSpPr>
        <p:spPr bwMode="white">
          <a:xfrm>
            <a:off x="389436" y="1447800"/>
            <a:ext cx="8363938" cy="2000548"/>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p:cSld name="Black Notes slide Layout">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0">
                      <a:srgbClr val="FFFFFF"/>
                    </a:gs>
                    <a:gs pos="100000">
                      <a:srgbClr val="F8F57B"/>
                    </a:gs>
                  </a:gsLst>
                  <a:lin ang="5400000" scaled="0"/>
                </a:gradFill>
              </a:defRPr>
            </a:lvl1pPr>
          </a:lstStyle>
          <a:p>
            <a:r>
              <a:rPr lang="en-US" dirty="0" smtClean="0"/>
              <a:t>Click to edit Master title style</a:t>
            </a:r>
            <a:endParaRPr lang="en-US" dirty="0"/>
          </a:p>
        </p:txBody>
      </p:sp>
      <p:sp>
        <p:nvSpPr>
          <p:cNvPr id="6" name="Text Placeholder 5"/>
          <p:cNvSpPr>
            <a:spLocks noGrp="1"/>
          </p:cNvSpPr>
          <p:nvPr>
            <p:ph type="body" sz="quarter" idx="10"/>
          </p:nvPr>
        </p:nvSpPr>
        <p:spPr bwMode="white">
          <a:xfrm>
            <a:off x="389436" y="1447800"/>
            <a:ext cx="8363938" cy="2000548"/>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p:nvPr>
        </p:nvSpPr>
        <p:spPr>
          <a:xfrm>
            <a:off x="1" y="6238877"/>
            <a:ext cx="9144001" cy="619125"/>
          </a:xfrm>
          <a:solidFill>
            <a:srgbClr val="FFFF99"/>
          </a:solidFill>
        </p:spPr>
        <p:txBody>
          <a:bodyPr lIns="152394" tIns="76197" rIns="152394" bIns="76197" anchor="b" anchorCtr="0">
            <a:noAutofit/>
          </a:bodyPr>
          <a:lstStyle>
            <a:lvl1pPr algn="r">
              <a:buFont typeface="Arial" pitchFamily="34" charset="0"/>
              <a:buNone/>
              <a:defRPr spc="-50" baseline="0">
                <a:gradFill>
                  <a:gsLst>
                    <a:gs pos="0">
                      <a:srgbClr val="000000"/>
                    </a:gs>
                    <a:gs pos="100000">
                      <a:srgbClr val="000000"/>
                    </a:gs>
                  </a:gsLst>
                  <a:lin ang="5400000" scaled="0"/>
                </a:gradFill>
                <a:effectLst/>
                <a:latin typeface="Segoe UI" pitchFamily="34" charset="0"/>
              </a:defRPr>
            </a:lvl1pPr>
          </a:lstStyle>
          <a:p>
            <a:pPr lvl="0"/>
            <a:r>
              <a:rPr lang="en-US" dirty="0" smtClean="0"/>
              <a:t>Click to edit Master text styles</a:t>
            </a:r>
          </a:p>
        </p:txBody>
      </p:sp>
    </p:spTree>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19100" y="169864"/>
            <a:ext cx="8305800" cy="8128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19100" y="1330329"/>
            <a:ext cx="4076700" cy="4327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330329"/>
            <a:ext cx="4076700" cy="4327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5"/>
          <p:cNvGrpSpPr>
            <a:grpSpLocks/>
          </p:cNvGrpSpPr>
          <p:nvPr userDrawn="1"/>
        </p:nvGrpSpPr>
        <p:grpSpPr bwMode="auto">
          <a:xfrm>
            <a:off x="280988" y="4179888"/>
            <a:ext cx="636587" cy="249237"/>
            <a:chOff x="393272" y="3447519"/>
            <a:chExt cx="636998" cy="250168"/>
          </a:xfrm>
        </p:grpSpPr>
        <p:sp>
          <p:nvSpPr>
            <p:cNvPr id="5" name="Rectangle 4"/>
            <p:cNvSpPr/>
            <p:nvPr userDrawn="1"/>
          </p:nvSpPr>
          <p:spPr bwMode="auto">
            <a:xfrm>
              <a:off x="393272" y="3447519"/>
              <a:ext cx="117551" cy="116320"/>
            </a:xfrm>
            <a:prstGeom prst="rect">
              <a:avLst/>
            </a:prstGeom>
            <a:solidFill>
              <a:schemeClr val="bg2">
                <a:alpha val="38000"/>
              </a:schemeClr>
            </a:solidFill>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lIns="91436" tIns="45718" rIns="91436" bIns="45718" anchor="ctr"/>
            <a:lstStyle/>
            <a:p>
              <a:pPr algn="ctr" defTabSz="914099">
                <a:defRPr/>
              </a:pPr>
              <a:endParaRPr lang="en-US" sz="2400" dirty="0">
                <a:gradFill>
                  <a:gsLst>
                    <a:gs pos="0">
                      <a:srgbClr val="FFFFFF"/>
                    </a:gs>
                    <a:gs pos="100000">
                      <a:srgbClr val="FFFFFF"/>
                    </a:gs>
                  </a:gsLst>
                  <a:lin ang="5400000" scaled="0"/>
                </a:gradFill>
              </a:endParaRPr>
            </a:p>
          </p:txBody>
        </p:sp>
        <p:sp>
          <p:nvSpPr>
            <p:cNvPr id="6" name="Rectangle 5"/>
            <p:cNvSpPr/>
            <p:nvPr userDrawn="1"/>
          </p:nvSpPr>
          <p:spPr bwMode="auto">
            <a:xfrm>
              <a:off x="653790" y="3447519"/>
              <a:ext cx="115962" cy="116320"/>
            </a:xfrm>
            <a:prstGeom prst="rect">
              <a:avLst/>
            </a:prstGeom>
            <a:solidFill>
              <a:schemeClr val="bg2">
                <a:alpha val="38000"/>
              </a:schemeClr>
            </a:solidFill>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lIns="91436" tIns="45718" rIns="91436" bIns="45718" anchor="ctr"/>
            <a:lstStyle/>
            <a:p>
              <a:pPr algn="ctr" defTabSz="914099">
                <a:defRPr/>
              </a:pPr>
              <a:endParaRPr lang="en-US" sz="2400" dirty="0">
                <a:gradFill>
                  <a:gsLst>
                    <a:gs pos="0">
                      <a:srgbClr val="FFFFFF"/>
                    </a:gs>
                    <a:gs pos="100000">
                      <a:srgbClr val="FFFFFF"/>
                    </a:gs>
                  </a:gsLst>
                  <a:lin ang="5400000" scaled="0"/>
                </a:gradFill>
              </a:endParaRPr>
            </a:p>
          </p:txBody>
        </p:sp>
        <p:sp>
          <p:nvSpPr>
            <p:cNvPr id="7" name="Rectangle 6"/>
            <p:cNvSpPr/>
            <p:nvPr userDrawn="1"/>
          </p:nvSpPr>
          <p:spPr bwMode="auto">
            <a:xfrm>
              <a:off x="784049" y="3447519"/>
              <a:ext cx="115962" cy="116320"/>
            </a:xfrm>
            <a:prstGeom prst="rect">
              <a:avLst/>
            </a:prstGeom>
            <a:solidFill>
              <a:schemeClr val="bg2">
                <a:alpha val="18000"/>
              </a:schemeClr>
            </a:solidFill>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lIns="91436" tIns="45718" rIns="91436" bIns="45718" anchor="ctr"/>
            <a:lstStyle/>
            <a:p>
              <a:pPr algn="ctr" defTabSz="914099">
                <a:defRPr/>
              </a:pPr>
              <a:endParaRPr lang="en-US" sz="2400" dirty="0">
                <a:gradFill>
                  <a:gsLst>
                    <a:gs pos="0">
                      <a:srgbClr val="FFFFFF"/>
                    </a:gs>
                    <a:gs pos="100000">
                      <a:srgbClr val="FFFFFF"/>
                    </a:gs>
                  </a:gsLst>
                  <a:lin ang="5400000" scaled="0"/>
                </a:gradFill>
              </a:endParaRPr>
            </a:p>
          </p:txBody>
        </p:sp>
        <p:sp>
          <p:nvSpPr>
            <p:cNvPr id="8" name="Rectangle 7"/>
            <p:cNvSpPr/>
            <p:nvPr userDrawn="1"/>
          </p:nvSpPr>
          <p:spPr bwMode="auto">
            <a:xfrm>
              <a:off x="523531" y="3581367"/>
              <a:ext cx="115962" cy="116320"/>
            </a:xfrm>
            <a:prstGeom prst="rect">
              <a:avLst/>
            </a:prstGeom>
            <a:solidFill>
              <a:schemeClr val="bg2">
                <a:alpha val="16000"/>
              </a:schemeClr>
            </a:solidFill>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lIns="91436" tIns="45718" rIns="91436" bIns="45718" anchor="ctr"/>
            <a:lstStyle/>
            <a:p>
              <a:pPr algn="ctr" defTabSz="914099">
                <a:defRPr/>
              </a:pPr>
              <a:endParaRPr lang="en-US" sz="2400" dirty="0">
                <a:gradFill>
                  <a:gsLst>
                    <a:gs pos="0">
                      <a:srgbClr val="FFFFFF"/>
                    </a:gs>
                    <a:gs pos="100000">
                      <a:srgbClr val="FFFFFF"/>
                    </a:gs>
                  </a:gsLst>
                  <a:lin ang="5400000" scaled="0"/>
                </a:gradFill>
              </a:endParaRPr>
            </a:p>
          </p:txBody>
        </p:sp>
        <p:sp>
          <p:nvSpPr>
            <p:cNvPr id="9" name="Rectangle 8"/>
            <p:cNvSpPr/>
            <p:nvPr userDrawn="1"/>
          </p:nvSpPr>
          <p:spPr bwMode="auto">
            <a:xfrm>
              <a:off x="784049" y="3581367"/>
              <a:ext cx="115962" cy="116320"/>
            </a:xfrm>
            <a:prstGeom prst="rect">
              <a:avLst/>
            </a:prstGeom>
            <a:solidFill>
              <a:schemeClr val="bg2">
                <a:alpha val="33000"/>
              </a:schemeClr>
            </a:solidFill>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lIns="91436" tIns="45718" rIns="91436" bIns="45718" anchor="ctr"/>
            <a:lstStyle/>
            <a:p>
              <a:pPr algn="ctr" defTabSz="914099">
                <a:defRPr/>
              </a:pPr>
              <a:endParaRPr lang="en-US" sz="2400" dirty="0">
                <a:gradFill>
                  <a:gsLst>
                    <a:gs pos="0">
                      <a:srgbClr val="FFFFFF"/>
                    </a:gs>
                    <a:gs pos="100000">
                      <a:srgbClr val="FFFFFF"/>
                    </a:gs>
                  </a:gsLst>
                  <a:lin ang="5400000" scaled="0"/>
                </a:gradFill>
              </a:endParaRPr>
            </a:p>
          </p:txBody>
        </p:sp>
        <p:sp>
          <p:nvSpPr>
            <p:cNvPr id="10" name="Rectangle 9"/>
            <p:cNvSpPr/>
            <p:nvPr userDrawn="1"/>
          </p:nvSpPr>
          <p:spPr bwMode="auto">
            <a:xfrm>
              <a:off x="912719" y="3581367"/>
              <a:ext cx="117551" cy="116320"/>
            </a:xfrm>
            <a:prstGeom prst="rect">
              <a:avLst/>
            </a:prstGeom>
            <a:solidFill>
              <a:schemeClr val="bg2">
                <a:alpha val="52000"/>
              </a:schemeClr>
            </a:solidFill>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lIns="91436" tIns="45718" rIns="91436" bIns="45718" anchor="ctr"/>
            <a:lstStyle/>
            <a:p>
              <a:pPr algn="ctr" defTabSz="914099">
                <a:defRPr/>
              </a:pPr>
              <a:endParaRPr lang="en-US" sz="2400" dirty="0">
                <a:gradFill>
                  <a:gsLst>
                    <a:gs pos="0">
                      <a:srgbClr val="FFFFFF"/>
                    </a:gs>
                    <a:gs pos="100000">
                      <a:srgbClr val="FFFFFF"/>
                    </a:gs>
                  </a:gsLst>
                  <a:lin ang="5400000" scaled="0"/>
                </a:gradFill>
              </a:endParaRPr>
            </a:p>
          </p:txBody>
        </p:sp>
      </p:grpSp>
      <p:sp>
        <p:nvSpPr>
          <p:cNvPr id="11" name="Freeform 8"/>
          <p:cNvSpPr>
            <a:spLocks/>
          </p:cNvSpPr>
          <p:nvPr userDrawn="1"/>
        </p:nvSpPr>
        <p:spPr bwMode="auto">
          <a:xfrm>
            <a:off x="3692525" y="5189538"/>
            <a:ext cx="5459413" cy="1668462"/>
          </a:xfrm>
          <a:custGeom>
            <a:avLst/>
            <a:gdLst>
              <a:gd name="T0" fmla="*/ 3672 w 3672"/>
              <a:gd name="T1" fmla="*/ 62 h 1122"/>
              <a:gd name="T2" fmla="*/ 3630 w 3672"/>
              <a:gd name="T3" fmla="*/ 88 h 1122"/>
              <a:gd name="T4" fmla="*/ 3512 w 3672"/>
              <a:gd name="T5" fmla="*/ 160 h 1122"/>
              <a:gd name="T6" fmla="*/ 3320 w 3672"/>
              <a:gd name="T7" fmla="*/ 268 h 1122"/>
              <a:gd name="T8" fmla="*/ 3060 w 3672"/>
              <a:gd name="T9" fmla="*/ 400 h 1122"/>
              <a:gd name="T10" fmla="*/ 2824 w 3672"/>
              <a:gd name="T11" fmla="*/ 510 h 1122"/>
              <a:gd name="T12" fmla="*/ 2648 w 3672"/>
              <a:gd name="T13" fmla="*/ 584 h 1122"/>
              <a:gd name="T14" fmla="*/ 2458 w 3672"/>
              <a:gd name="T15" fmla="*/ 658 h 1122"/>
              <a:gd name="T16" fmla="*/ 2256 w 3672"/>
              <a:gd name="T17" fmla="*/ 730 h 1122"/>
              <a:gd name="T18" fmla="*/ 2040 w 3672"/>
              <a:gd name="T19" fmla="*/ 800 h 1122"/>
              <a:gd name="T20" fmla="*/ 1814 w 3672"/>
              <a:gd name="T21" fmla="*/ 866 h 1122"/>
              <a:gd name="T22" fmla="*/ 1576 w 3672"/>
              <a:gd name="T23" fmla="*/ 926 h 1122"/>
              <a:gd name="T24" fmla="*/ 1452 w 3672"/>
              <a:gd name="T25" fmla="*/ 954 h 1122"/>
              <a:gd name="T26" fmla="*/ 1124 w 3672"/>
              <a:gd name="T27" fmla="*/ 1018 h 1122"/>
              <a:gd name="T28" fmla="*/ 836 w 3672"/>
              <a:gd name="T29" fmla="*/ 1062 h 1122"/>
              <a:gd name="T30" fmla="*/ 588 w 3672"/>
              <a:gd name="T31" fmla="*/ 1092 h 1122"/>
              <a:gd name="T32" fmla="*/ 380 w 3672"/>
              <a:gd name="T33" fmla="*/ 1110 h 1122"/>
              <a:gd name="T34" fmla="*/ 216 w 3672"/>
              <a:gd name="T35" fmla="*/ 1120 h 1122"/>
              <a:gd name="T36" fmla="*/ 26 w 3672"/>
              <a:gd name="T37" fmla="*/ 1122 h 1122"/>
              <a:gd name="T38" fmla="*/ 0 w 3672"/>
              <a:gd name="T39" fmla="*/ 1120 h 1122"/>
              <a:gd name="T40" fmla="*/ 148 w 3672"/>
              <a:gd name="T41" fmla="*/ 1116 h 1122"/>
              <a:gd name="T42" fmla="*/ 320 w 3672"/>
              <a:gd name="T43" fmla="*/ 1106 h 1122"/>
              <a:gd name="T44" fmla="*/ 546 w 3672"/>
              <a:gd name="T45" fmla="*/ 1086 h 1122"/>
              <a:gd name="T46" fmla="*/ 822 w 3672"/>
              <a:gd name="T47" fmla="*/ 1052 h 1122"/>
              <a:gd name="T48" fmla="*/ 1134 w 3672"/>
              <a:gd name="T49" fmla="*/ 1002 h 1122"/>
              <a:gd name="T50" fmla="*/ 1478 w 3672"/>
              <a:gd name="T51" fmla="*/ 930 h 1122"/>
              <a:gd name="T52" fmla="*/ 1660 w 3672"/>
              <a:gd name="T53" fmla="*/ 886 h 1122"/>
              <a:gd name="T54" fmla="*/ 1846 w 3672"/>
              <a:gd name="T55" fmla="*/ 836 h 1122"/>
              <a:gd name="T56" fmla="*/ 1942 w 3672"/>
              <a:gd name="T57" fmla="*/ 808 h 1122"/>
              <a:gd name="T58" fmla="*/ 2126 w 3672"/>
              <a:gd name="T59" fmla="*/ 748 h 1122"/>
              <a:gd name="T60" fmla="*/ 2306 w 3672"/>
              <a:gd name="T61" fmla="*/ 684 h 1122"/>
              <a:gd name="T62" fmla="*/ 2478 w 3672"/>
              <a:gd name="T63" fmla="*/ 616 h 1122"/>
              <a:gd name="T64" fmla="*/ 2720 w 3672"/>
              <a:gd name="T65" fmla="*/ 512 h 1122"/>
              <a:gd name="T66" fmla="*/ 3010 w 3672"/>
              <a:gd name="T67" fmla="*/ 374 h 1122"/>
              <a:gd name="T68" fmla="*/ 3256 w 3672"/>
              <a:gd name="T69" fmla="*/ 246 h 1122"/>
              <a:gd name="T70" fmla="*/ 3452 w 3672"/>
              <a:gd name="T71" fmla="*/ 134 h 1122"/>
              <a:gd name="T72" fmla="*/ 3632 w 3672"/>
              <a:gd name="T73" fmla="*/ 24 h 1122"/>
              <a:gd name="T74" fmla="*/ 3670 w 3672"/>
              <a:gd name="T75" fmla="*/ 0 h 1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672" h="1122">
                <a:moveTo>
                  <a:pt x="3670" y="0"/>
                </a:moveTo>
                <a:lnTo>
                  <a:pt x="3672" y="62"/>
                </a:lnTo>
                <a:lnTo>
                  <a:pt x="3672" y="62"/>
                </a:lnTo>
                <a:lnTo>
                  <a:pt x="3630" y="88"/>
                </a:lnTo>
                <a:lnTo>
                  <a:pt x="3580" y="120"/>
                </a:lnTo>
                <a:lnTo>
                  <a:pt x="3512" y="160"/>
                </a:lnTo>
                <a:lnTo>
                  <a:pt x="3424" y="210"/>
                </a:lnTo>
                <a:lnTo>
                  <a:pt x="3320" y="268"/>
                </a:lnTo>
                <a:lnTo>
                  <a:pt x="3198" y="332"/>
                </a:lnTo>
                <a:lnTo>
                  <a:pt x="3060" y="400"/>
                </a:lnTo>
                <a:lnTo>
                  <a:pt x="2906" y="472"/>
                </a:lnTo>
                <a:lnTo>
                  <a:pt x="2824" y="510"/>
                </a:lnTo>
                <a:lnTo>
                  <a:pt x="2738" y="546"/>
                </a:lnTo>
                <a:lnTo>
                  <a:pt x="2648" y="584"/>
                </a:lnTo>
                <a:lnTo>
                  <a:pt x="2556" y="620"/>
                </a:lnTo>
                <a:lnTo>
                  <a:pt x="2458" y="658"/>
                </a:lnTo>
                <a:lnTo>
                  <a:pt x="2358" y="694"/>
                </a:lnTo>
                <a:lnTo>
                  <a:pt x="2256" y="730"/>
                </a:lnTo>
                <a:lnTo>
                  <a:pt x="2150" y="766"/>
                </a:lnTo>
                <a:lnTo>
                  <a:pt x="2040" y="800"/>
                </a:lnTo>
                <a:lnTo>
                  <a:pt x="1928" y="834"/>
                </a:lnTo>
                <a:lnTo>
                  <a:pt x="1814" y="866"/>
                </a:lnTo>
                <a:lnTo>
                  <a:pt x="1696" y="896"/>
                </a:lnTo>
                <a:lnTo>
                  <a:pt x="1576" y="926"/>
                </a:lnTo>
                <a:lnTo>
                  <a:pt x="1452" y="954"/>
                </a:lnTo>
                <a:lnTo>
                  <a:pt x="1452" y="954"/>
                </a:lnTo>
                <a:lnTo>
                  <a:pt x="1284" y="988"/>
                </a:lnTo>
                <a:lnTo>
                  <a:pt x="1124" y="1018"/>
                </a:lnTo>
                <a:lnTo>
                  <a:pt x="976" y="1042"/>
                </a:lnTo>
                <a:lnTo>
                  <a:pt x="836" y="1062"/>
                </a:lnTo>
                <a:lnTo>
                  <a:pt x="706" y="1080"/>
                </a:lnTo>
                <a:lnTo>
                  <a:pt x="588" y="1092"/>
                </a:lnTo>
                <a:lnTo>
                  <a:pt x="478" y="1104"/>
                </a:lnTo>
                <a:lnTo>
                  <a:pt x="380" y="1110"/>
                </a:lnTo>
                <a:lnTo>
                  <a:pt x="294" y="1116"/>
                </a:lnTo>
                <a:lnTo>
                  <a:pt x="216" y="1120"/>
                </a:lnTo>
                <a:lnTo>
                  <a:pt x="98" y="1122"/>
                </a:lnTo>
                <a:lnTo>
                  <a:pt x="26" y="1122"/>
                </a:lnTo>
                <a:lnTo>
                  <a:pt x="0" y="1120"/>
                </a:lnTo>
                <a:lnTo>
                  <a:pt x="0" y="1120"/>
                </a:lnTo>
                <a:lnTo>
                  <a:pt x="38" y="1120"/>
                </a:lnTo>
                <a:lnTo>
                  <a:pt x="148" y="1116"/>
                </a:lnTo>
                <a:lnTo>
                  <a:pt x="226" y="1112"/>
                </a:lnTo>
                <a:lnTo>
                  <a:pt x="320" y="1106"/>
                </a:lnTo>
                <a:lnTo>
                  <a:pt x="428" y="1098"/>
                </a:lnTo>
                <a:lnTo>
                  <a:pt x="546" y="1086"/>
                </a:lnTo>
                <a:lnTo>
                  <a:pt x="678" y="1070"/>
                </a:lnTo>
                <a:lnTo>
                  <a:pt x="822" y="1052"/>
                </a:lnTo>
                <a:lnTo>
                  <a:pt x="974" y="1030"/>
                </a:lnTo>
                <a:lnTo>
                  <a:pt x="1134" y="1002"/>
                </a:lnTo>
                <a:lnTo>
                  <a:pt x="1304" y="968"/>
                </a:lnTo>
                <a:lnTo>
                  <a:pt x="1478" y="930"/>
                </a:lnTo>
                <a:lnTo>
                  <a:pt x="1568" y="908"/>
                </a:lnTo>
                <a:lnTo>
                  <a:pt x="1660" y="886"/>
                </a:lnTo>
                <a:lnTo>
                  <a:pt x="1752" y="862"/>
                </a:lnTo>
                <a:lnTo>
                  <a:pt x="1846" y="836"/>
                </a:lnTo>
                <a:lnTo>
                  <a:pt x="1846" y="836"/>
                </a:lnTo>
                <a:lnTo>
                  <a:pt x="1942" y="808"/>
                </a:lnTo>
                <a:lnTo>
                  <a:pt x="2034" y="778"/>
                </a:lnTo>
                <a:lnTo>
                  <a:pt x="2126" y="748"/>
                </a:lnTo>
                <a:lnTo>
                  <a:pt x="2216" y="716"/>
                </a:lnTo>
                <a:lnTo>
                  <a:pt x="2306" y="684"/>
                </a:lnTo>
                <a:lnTo>
                  <a:pt x="2392" y="650"/>
                </a:lnTo>
                <a:lnTo>
                  <a:pt x="2478" y="616"/>
                </a:lnTo>
                <a:lnTo>
                  <a:pt x="2560" y="582"/>
                </a:lnTo>
                <a:lnTo>
                  <a:pt x="2720" y="512"/>
                </a:lnTo>
                <a:lnTo>
                  <a:pt x="2870" y="442"/>
                </a:lnTo>
                <a:lnTo>
                  <a:pt x="3010" y="374"/>
                </a:lnTo>
                <a:lnTo>
                  <a:pt x="3140" y="308"/>
                </a:lnTo>
                <a:lnTo>
                  <a:pt x="3256" y="246"/>
                </a:lnTo>
                <a:lnTo>
                  <a:pt x="3360" y="188"/>
                </a:lnTo>
                <a:lnTo>
                  <a:pt x="3452" y="134"/>
                </a:lnTo>
                <a:lnTo>
                  <a:pt x="3528" y="90"/>
                </a:lnTo>
                <a:lnTo>
                  <a:pt x="3632" y="24"/>
                </a:lnTo>
                <a:lnTo>
                  <a:pt x="3670" y="0"/>
                </a:lnTo>
                <a:lnTo>
                  <a:pt x="3670" y="0"/>
                </a:lnTo>
                <a:close/>
              </a:path>
            </a:pathLst>
          </a:custGeom>
          <a:gradFill>
            <a:gsLst>
              <a:gs pos="0">
                <a:schemeClr val="accent1"/>
              </a:gs>
              <a:gs pos="58000">
                <a:schemeClr val="bg2"/>
              </a:gs>
            </a:gsLst>
            <a:lin ang="5400000" scaled="0"/>
          </a:gradFill>
          <a:ln>
            <a:noFill/>
          </a:ln>
        </p:spPr>
        <p:txBody>
          <a:bodyPr/>
          <a:lstStyle/>
          <a:p>
            <a:pPr defTabSz="914363" fontAlgn="auto">
              <a:spcBef>
                <a:spcPts val="0"/>
              </a:spcBef>
              <a:spcAft>
                <a:spcPts val="0"/>
              </a:spcAft>
              <a:defRPr/>
            </a:pPr>
            <a:endParaRPr lang="en-US" dirty="0">
              <a:solidFill>
                <a:prstClr val="white"/>
              </a:solidFill>
              <a:latin typeface="+mn-lt"/>
            </a:endParaRPr>
          </a:p>
        </p:txBody>
      </p:sp>
      <p:sp>
        <p:nvSpPr>
          <p:cNvPr id="2" name="Title 1"/>
          <p:cNvSpPr>
            <a:spLocks noGrp="1"/>
          </p:cNvSpPr>
          <p:nvPr>
            <p:ph type="ctrTitle"/>
          </p:nvPr>
        </p:nvSpPr>
        <p:spPr>
          <a:xfrm>
            <a:off x="1073150" y="3084246"/>
            <a:ext cx="7683913" cy="1523497"/>
          </a:xfrm>
        </p:spPr>
        <p:txBody>
          <a:bodyPr anchor="b"/>
          <a:lstStyle>
            <a:lvl1pPr>
              <a:lnSpc>
                <a:spcPct val="90000"/>
              </a:lnSpc>
              <a:defRPr sz="4800"/>
            </a:lvl1pPr>
          </a:lstStyle>
          <a:p>
            <a:r>
              <a:rPr lang="en-US" dirty="0" smtClean="0"/>
              <a:t>Click to edit Master title style</a:t>
            </a:r>
            <a:endParaRPr lang="en-US" dirty="0"/>
          </a:p>
        </p:txBody>
      </p:sp>
      <p:sp>
        <p:nvSpPr>
          <p:cNvPr id="3" name="Subtitle 2"/>
          <p:cNvSpPr>
            <a:spLocks noGrp="1"/>
          </p:cNvSpPr>
          <p:nvPr>
            <p:ph type="subTitle" idx="1"/>
          </p:nvPr>
        </p:nvSpPr>
        <p:spPr>
          <a:xfrm>
            <a:off x="1073150" y="4744528"/>
            <a:ext cx="7549477" cy="463255"/>
          </a:xfrm>
        </p:spPr>
        <p:txBody>
          <a:bodyPr>
            <a:noAutofit/>
          </a:bodyPr>
          <a:lstStyle>
            <a:lvl1pPr marL="0" indent="0" algn="l">
              <a:lnSpc>
                <a:spcPct val="90000"/>
              </a:lnSpc>
              <a:spcBef>
                <a:spcPts val="0"/>
              </a:spcBef>
              <a:buNone/>
              <a:defRPr sz="2400">
                <a:solidFill>
                  <a:schemeClr val="tx2"/>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dirty="0" smtClean="0"/>
              <a:t>Click to edit Master subtitle style</a:t>
            </a:r>
            <a:endParaRPr lang="en-US" dirty="0"/>
          </a:p>
        </p:txBody>
      </p:sp>
    </p:spTree>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73150" y="574676"/>
            <a:ext cx="7680325" cy="666387"/>
          </a:xfrm>
        </p:spPr>
        <p:txBody>
          <a:bodyPr/>
          <a:lstStyle/>
          <a:p>
            <a:r>
              <a:rPr lang="en-US" dirty="0" smtClean="0"/>
              <a:t>Click to edit Master title style</a:t>
            </a:r>
            <a:endParaRPr lang="en-US" dirty="0"/>
          </a:p>
        </p:txBody>
      </p:sp>
      <p:sp>
        <p:nvSpPr>
          <p:cNvPr id="5" name="Text Placeholder 4"/>
          <p:cNvSpPr>
            <a:spLocks noGrp="1"/>
          </p:cNvSpPr>
          <p:nvPr>
            <p:ph type="body" sz="quarter" idx="10"/>
          </p:nvPr>
        </p:nvSpPr>
        <p:spPr>
          <a:xfrm>
            <a:off x="1073150" y="1793875"/>
            <a:ext cx="7680325" cy="200054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1073150" y="1793875"/>
            <a:ext cx="7680325" cy="2000548"/>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1073150" y="1793875"/>
            <a:ext cx="3432260" cy="2129814"/>
          </a:xfrm>
        </p:spPr>
        <p:txBody>
          <a:bodyPr/>
          <a:lstStyle>
            <a:lvl1pPr marL="339976" indent="-339976">
              <a:lnSpc>
                <a:spcPct val="90000"/>
              </a:lnSpc>
              <a:defRPr sz="2800"/>
            </a:lvl1pPr>
            <a:lvl2pPr marL="673338" indent="-325424">
              <a:lnSpc>
                <a:spcPct val="90000"/>
              </a:lnSpc>
              <a:defRPr sz="2400"/>
            </a:lvl2pPr>
            <a:lvl3pPr marL="953785" indent="-288384">
              <a:lnSpc>
                <a:spcPct val="90000"/>
              </a:lnSpc>
              <a:defRPr sz="2000"/>
            </a:lvl3pPr>
            <a:lvl4pPr marL="1227618" indent="-273833">
              <a:lnSpc>
                <a:spcPct val="90000"/>
              </a:lnSpc>
              <a:defRPr sz="1800"/>
            </a:lvl4pPr>
            <a:lvl5pPr marL="1516002" indent="-280447">
              <a:lnSpc>
                <a:spcPct val="90000"/>
              </a:lnSpc>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5321215" y="1793875"/>
            <a:ext cx="3432260" cy="2129814"/>
          </a:xfrm>
        </p:spPr>
        <p:txBody>
          <a:bodyPr/>
          <a:lstStyle>
            <a:lvl1pPr marL="347914" indent="-347914">
              <a:lnSpc>
                <a:spcPct val="90000"/>
              </a:lnSpc>
              <a:defRPr sz="2800"/>
            </a:lvl1pPr>
            <a:lvl2pPr marL="673338" indent="-339976">
              <a:lnSpc>
                <a:spcPct val="90000"/>
              </a:lnSpc>
              <a:defRPr sz="2400"/>
            </a:lvl2pPr>
            <a:lvl3pPr marL="961722" indent="-302936">
              <a:lnSpc>
                <a:spcPct val="90000"/>
              </a:lnSpc>
              <a:defRPr sz="2000"/>
            </a:lvl3pPr>
            <a:lvl4pPr marL="1227618" indent="-265896">
              <a:lnSpc>
                <a:spcPct val="90000"/>
              </a:lnSpc>
              <a:defRPr sz="1800"/>
            </a:lvl4pPr>
            <a:lvl5pPr marL="1516002" indent="-273833">
              <a:lnSpc>
                <a:spcPct val="90000"/>
              </a:lnSpc>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1081586" y="1793875"/>
            <a:ext cx="3423824" cy="692497"/>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1073150" y="2862170"/>
            <a:ext cx="3422932" cy="1855893"/>
          </a:xfrm>
        </p:spPr>
        <p:txBody>
          <a:bodyPr/>
          <a:lstStyle>
            <a:lvl1pPr marL="281770" indent="-281770">
              <a:defRPr sz="2300"/>
            </a:lvl1pPr>
            <a:lvl2pPr marL="562218" indent="-265896">
              <a:defRPr sz="2000"/>
            </a:lvl2pPr>
            <a:lvl3pPr marL="813562" indent="-243407">
              <a:defRPr sz="1800"/>
            </a:lvl3pPr>
            <a:lvl4pPr marL="1050354" indent="-228856">
              <a:defRPr sz="1700"/>
            </a:lvl4pPr>
            <a:lvl5pPr marL="1279210" indent="-206367">
              <a:defRPr sz="17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5329651" y="1793875"/>
            <a:ext cx="3423824" cy="692497"/>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5329651" y="2862171"/>
            <a:ext cx="3423824" cy="1855893"/>
          </a:xfrm>
        </p:spPr>
        <p:txBody>
          <a:bodyPr/>
          <a:lstStyle>
            <a:lvl1pPr marL="296321" indent="-296321">
              <a:defRPr sz="2300"/>
            </a:lvl1pPr>
            <a:lvl2pPr marL="570155" indent="-273833">
              <a:defRPr sz="2000"/>
            </a:lvl2pPr>
            <a:lvl3pPr marL="821499" indent="-244730">
              <a:defRPr sz="1800"/>
            </a:lvl3pPr>
            <a:lvl4pPr marL="1050354" indent="-236793">
              <a:defRPr sz="1700"/>
            </a:lvl4pPr>
            <a:lvl5pPr marL="1279210" indent="-220919">
              <a:defRPr sz="17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Tree>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blank" preserve="1">
  <p:cSld name="WALKIN - Prints in GRAYSCALE">
    <p:spTree>
      <p:nvGrpSpPr>
        <p:cNvPr id="1" name=""/>
        <p:cNvGrpSpPr/>
        <p:nvPr/>
      </p:nvGrpSpPr>
      <p:grpSpPr>
        <a:xfrm>
          <a:off x="0" y="0"/>
          <a:ext cx="0" cy="0"/>
          <a:chOff x="0" y="0"/>
          <a:chExt cx="0" cy="0"/>
        </a:xfrm>
      </p:grpSpPr>
    </p:spTree>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p:cSld name="Black Layout - Title and Content">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flip="none" rotWithShape="1">
                  <a:gsLst>
                    <a:gs pos="0">
                      <a:srgbClr val="FFFFFF"/>
                    </a:gs>
                    <a:gs pos="100000">
                      <a:srgbClr val="F8F57B"/>
                    </a:gs>
                  </a:gsLst>
                  <a:lin ang="5400000" scaled="0"/>
                  <a:tileRect/>
                </a:gradFill>
              </a:defRPr>
            </a:lvl1pPr>
          </a:lstStyle>
          <a:p>
            <a:r>
              <a:rPr lang="en-US" dirty="0" smtClean="0"/>
              <a:t>Click to edit Master title style</a:t>
            </a:r>
            <a:endParaRPr lang="en-US" dirty="0"/>
          </a:p>
        </p:txBody>
      </p:sp>
      <p:sp>
        <p:nvSpPr>
          <p:cNvPr id="6" name="Text Placeholder 5"/>
          <p:cNvSpPr>
            <a:spLocks noGrp="1"/>
          </p:cNvSpPr>
          <p:nvPr>
            <p:ph type="body" sz="quarter" idx="10"/>
          </p:nvPr>
        </p:nvSpPr>
        <p:spPr bwMode="white">
          <a:xfrm>
            <a:off x="389436" y="1447800"/>
            <a:ext cx="8363938" cy="2000548"/>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p:cSld name="Black Notes slide Layout">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0">
                      <a:srgbClr val="FFFFFF"/>
                    </a:gs>
                    <a:gs pos="100000">
                      <a:srgbClr val="F8F57B"/>
                    </a:gs>
                  </a:gsLst>
                  <a:lin ang="5400000" scaled="0"/>
                </a:gradFill>
              </a:defRPr>
            </a:lvl1pPr>
          </a:lstStyle>
          <a:p>
            <a:r>
              <a:rPr lang="en-US" dirty="0" smtClean="0"/>
              <a:t>Click to edit Master title style</a:t>
            </a:r>
            <a:endParaRPr lang="en-US" dirty="0"/>
          </a:p>
        </p:txBody>
      </p:sp>
      <p:sp>
        <p:nvSpPr>
          <p:cNvPr id="6" name="Text Placeholder 5"/>
          <p:cNvSpPr>
            <a:spLocks noGrp="1"/>
          </p:cNvSpPr>
          <p:nvPr>
            <p:ph type="body" sz="quarter" idx="10"/>
          </p:nvPr>
        </p:nvSpPr>
        <p:spPr bwMode="white">
          <a:xfrm>
            <a:off x="389436" y="1447800"/>
            <a:ext cx="8363938" cy="2000548"/>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p:nvPr>
        </p:nvSpPr>
        <p:spPr>
          <a:xfrm>
            <a:off x="1" y="6238877"/>
            <a:ext cx="9144001" cy="619125"/>
          </a:xfrm>
          <a:solidFill>
            <a:srgbClr val="FFFF99"/>
          </a:solidFill>
        </p:spPr>
        <p:txBody>
          <a:bodyPr lIns="152394" tIns="76197" rIns="152394" bIns="76197" anchor="b" anchorCtr="0">
            <a:noAutofit/>
          </a:bodyPr>
          <a:lstStyle>
            <a:lvl1pPr algn="r">
              <a:buFont typeface="Arial" pitchFamily="34" charset="0"/>
              <a:buNone/>
              <a:defRPr spc="-50" baseline="0">
                <a:gradFill>
                  <a:gsLst>
                    <a:gs pos="0">
                      <a:srgbClr val="000000"/>
                    </a:gs>
                    <a:gs pos="100000">
                      <a:srgbClr val="000000"/>
                    </a:gs>
                  </a:gsLst>
                  <a:lin ang="5400000" scaled="0"/>
                </a:gradFill>
                <a:effectLst/>
                <a:latin typeface="Segoe UI" pitchFamily="34" charset="0"/>
              </a:defRPr>
            </a:lvl1pPr>
          </a:lstStyle>
          <a:p>
            <a:pPr lvl="0"/>
            <a:r>
              <a:rPr lang="en-US" dirty="0" smtClean="0"/>
              <a:t>Click to edit Master text styles</a:t>
            </a:r>
          </a:p>
        </p:txBody>
      </p:sp>
    </p:spTree>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19100" y="169864"/>
            <a:ext cx="8305800" cy="8128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19100" y="1330329"/>
            <a:ext cx="4076700" cy="4327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330329"/>
            <a:ext cx="4076700" cy="4327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5"/>
          <p:cNvGrpSpPr>
            <a:grpSpLocks/>
          </p:cNvGrpSpPr>
          <p:nvPr userDrawn="1"/>
        </p:nvGrpSpPr>
        <p:grpSpPr bwMode="auto">
          <a:xfrm>
            <a:off x="280988" y="4179888"/>
            <a:ext cx="636587" cy="249237"/>
            <a:chOff x="393272" y="3447519"/>
            <a:chExt cx="636998" cy="250168"/>
          </a:xfrm>
        </p:grpSpPr>
        <p:sp>
          <p:nvSpPr>
            <p:cNvPr id="5" name="Rectangle 4"/>
            <p:cNvSpPr/>
            <p:nvPr userDrawn="1"/>
          </p:nvSpPr>
          <p:spPr bwMode="auto">
            <a:xfrm>
              <a:off x="393272" y="3447519"/>
              <a:ext cx="117551" cy="116320"/>
            </a:xfrm>
            <a:prstGeom prst="rect">
              <a:avLst/>
            </a:prstGeom>
            <a:solidFill>
              <a:schemeClr val="bg2">
                <a:alpha val="38000"/>
              </a:schemeClr>
            </a:solidFill>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lIns="91436" tIns="45718" rIns="91436" bIns="45718" anchor="ctr"/>
            <a:lstStyle/>
            <a:p>
              <a:pPr algn="ctr" defTabSz="914099">
                <a:defRPr/>
              </a:pPr>
              <a:endParaRPr lang="en-US" sz="2400" dirty="0">
                <a:gradFill>
                  <a:gsLst>
                    <a:gs pos="0">
                      <a:srgbClr val="FFFFFF"/>
                    </a:gs>
                    <a:gs pos="100000">
                      <a:srgbClr val="FFFFFF"/>
                    </a:gs>
                  </a:gsLst>
                  <a:lin ang="5400000" scaled="0"/>
                </a:gradFill>
              </a:endParaRPr>
            </a:p>
          </p:txBody>
        </p:sp>
        <p:sp>
          <p:nvSpPr>
            <p:cNvPr id="6" name="Rectangle 5"/>
            <p:cNvSpPr/>
            <p:nvPr userDrawn="1"/>
          </p:nvSpPr>
          <p:spPr bwMode="auto">
            <a:xfrm>
              <a:off x="653790" y="3447519"/>
              <a:ext cx="115962" cy="116320"/>
            </a:xfrm>
            <a:prstGeom prst="rect">
              <a:avLst/>
            </a:prstGeom>
            <a:solidFill>
              <a:schemeClr val="bg2">
                <a:alpha val="38000"/>
              </a:schemeClr>
            </a:solidFill>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lIns="91436" tIns="45718" rIns="91436" bIns="45718" anchor="ctr"/>
            <a:lstStyle/>
            <a:p>
              <a:pPr algn="ctr" defTabSz="914099">
                <a:defRPr/>
              </a:pPr>
              <a:endParaRPr lang="en-US" sz="2400" dirty="0">
                <a:gradFill>
                  <a:gsLst>
                    <a:gs pos="0">
                      <a:srgbClr val="FFFFFF"/>
                    </a:gs>
                    <a:gs pos="100000">
                      <a:srgbClr val="FFFFFF"/>
                    </a:gs>
                  </a:gsLst>
                  <a:lin ang="5400000" scaled="0"/>
                </a:gradFill>
              </a:endParaRPr>
            </a:p>
          </p:txBody>
        </p:sp>
        <p:sp>
          <p:nvSpPr>
            <p:cNvPr id="7" name="Rectangle 6"/>
            <p:cNvSpPr/>
            <p:nvPr userDrawn="1"/>
          </p:nvSpPr>
          <p:spPr bwMode="auto">
            <a:xfrm>
              <a:off x="784049" y="3447519"/>
              <a:ext cx="115962" cy="116320"/>
            </a:xfrm>
            <a:prstGeom prst="rect">
              <a:avLst/>
            </a:prstGeom>
            <a:solidFill>
              <a:schemeClr val="bg2">
                <a:alpha val="18000"/>
              </a:schemeClr>
            </a:solidFill>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lIns="91436" tIns="45718" rIns="91436" bIns="45718" anchor="ctr"/>
            <a:lstStyle/>
            <a:p>
              <a:pPr algn="ctr" defTabSz="914099">
                <a:defRPr/>
              </a:pPr>
              <a:endParaRPr lang="en-US" sz="2400" dirty="0">
                <a:gradFill>
                  <a:gsLst>
                    <a:gs pos="0">
                      <a:srgbClr val="FFFFFF"/>
                    </a:gs>
                    <a:gs pos="100000">
                      <a:srgbClr val="FFFFFF"/>
                    </a:gs>
                  </a:gsLst>
                  <a:lin ang="5400000" scaled="0"/>
                </a:gradFill>
              </a:endParaRPr>
            </a:p>
          </p:txBody>
        </p:sp>
        <p:sp>
          <p:nvSpPr>
            <p:cNvPr id="8" name="Rectangle 7"/>
            <p:cNvSpPr/>
            <p:nvPr userDrawn="1"/>
          </p:nvSpPr>
          <p:spPr bwMode="auto">
            <a:xfrm>
              <a:off x="523531" y="3581367"/>
              <a:ext cx="115962" cy="116320"/>
            </a:xfrm>
            <a:prstGeom prst="rect">
              <a:avLst/>
            </a:prstGeom>
            <a:solidFill>
              <a:schemeClr val="bg2">
                <a:alpha val="16000"/>
              </a:schemeClr>
            </a:solidFill>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lIns="91436" tIns="45718" rIns="91436" bIns="45718" anchor="ctr"/>
            <a:lstStyle/>
            <a:p>
              <a:pPr algn="ctr" defTabSz="914099">
                <a:defRPr/>
              </a:pPr>
              <a:endParaRPr lang="en-US" sz="2400" dirty="0">
                <a:gradFill>
                  <a:gsLst>
                    <a:gs pos="0">
                      <a:srgbClr val="FFFFFF"/>
                    </a:gs>
                    <a:gs pos="100000">
                      <a:srgbClr val="FFFFFF"/>
                    </a:gs>
                  </a:gsLst>
                  <a:lin ang="5400000" scaled="0"/>
                </a:gradFill>
              </a:endParaRPr>
            </a:p>
          </p:txBody>
        </p:sp>
        <p:sp>
          <p:nvSpPr>
            <p:cNvPr id="9" name="Rectangle 8"/>
            <p:cNvSpPr/>
            <p:nvPr userDrawn="1"/>
          </p:nvSpPr>
          <p:spPr bwMode="auto">
            <a:xfrm>
              <a:off x="784049" y="3581367"/>
              <a:ext cx="115962" cy="116320"/>
            </a:xfrm>
            <a:prstGeom prst="rect">
              <a:avLst/>
            </a:prstGeom>
            <a:solidFill>
              <a:schemeClr val="bg2">
                <a:alpha val="33000"/>
              </a:schemeClr>
            </a:solidFill>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lIns="91436" tIns="45718" rIns="91436" bIns="45718" anchor="ctr"/>
            <a:lstStyle/>
            <a:p>
              <a:pPr algn="ctr" defTabSz="914099">
                <a:defRPr/>
              </a:pPr>
              <a:endParaRPr lang="en-US" sz="2400" dirty="0">
                <a:gradFill>
                  <a:gsLst>
                    <a:gs pos="0">
                      <a:srgbClr val="FFFFFF"/>
                    </a:gs>
                    <a:gs pos="100000">
                      <a:srgbClr val="FFFFFF"/>
                    </a:gs>
                  </a:gsLst>
                  <a:lin ang="5400000" scaled="0"/>
                </a:gradFill>
              </a:endParaRPr>
            </a:p>
          </p:txBody>
        </p:sp>
        <p:sp>
          <p:nvSpPr>
            <p:cNvPr id="10" name="Rectangle 9"/>
            <p:cNvSpPr/>
            <p:nvPr userDrawn="1"/>
          </p:nvSpPr>
          <p:spPr bwMode="auto">
            <a:xfrm>
              <a:off x="912719" y="3581367"/>
              <a:ext cx="117551" cy="116320"/>
            </a:xfrm>
            <a:prstGeom prst="rect">
              <a:avLst/>
            </a:prstGeom>
            <a:solidFill>
              <a:schemeClr val="bg2">
                <a:alpha val="52000"/>
              </a:schemeClr>
            </a:solidFill>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lIns="91436" tIns="45718" rIns="91436" bIns="45718" anchor="ctr"/>
            <a:lstStyle/>
            <a:p>
              <a:pPr algn="ctr" defTabSz="914099">
                <a:defRPr/>
              </a:pPr>
              <a:endParaRPr lang="en-US" sz="2400" dirty="0">
                <a:gradFill>
                  <a:gsLst>
                    <a:gs pos="0">
                      <a:srgbClr val="FFFFFF"/>
                    </a:gs>
                    <a:gs pos="100000">
                      <a:srgbClr val="FFFFFF"/>
                    </a:gs>
                  </a:gsLst>
                  <a:lin ang="5400000" scaled="0"/>
                </a:gradFill>
              </a:endParaRPr>
            </a:p>
          </p:txBody>
        </p:sp>
      </p:grpSp>
      <p:sp>
        <p:nvSpPr>
          <p:cNvPr id="11" name="Freeform 8"/>
          <p:cNvSpPr>
            <a:spLocks/>
          </p:cNvSpPr>
          <p:nvPr userDrawn="1"/>
        </p:nvSpPr>
        <p:spPr bwMode="auto">
          <a:xfrm>
            <a:off x="3692525" y="5189538"/>
            <a:ext cx="5459413" cy="1668462"/>
          </a:xfrm>
          <a:custGeom>
            <a:avLst/>
            <a:gdLst>
              <a:gd name="T0" fmla="*/ 3672 w 3672"/>
              <a:gd name="T1" fmla="*/ 62 h 1122"/>
              <a:gd name="T2" fmla="*/ 3630 w 3672"/>
              <a:gd name="T3" fmla="*/ 88 h 1122"/>
              <a:gd name="T4" fmla="*/ 3512 w 3672"/>
              <a:gd name="T5" fmla="*/ 160 h 1122"/>
              <a:gd name="T6" fmla="*/ 3320 w 3672"/>
              <a:gd name="T7" fmla="*/ 268 h 1122"/>
              <a:gd name="T8" fmla="*/ 3060 w 3672"/>
              <a:gd name="T9" fmla="*/ 400 h 1122"/>
              <a:gd name="T10" fmla="*/ 2824 w 3672"/>
              <a:gd name="T11" fmla="*/ 510 h 1122"/>
              <a:gd name="T12" fmla="*/ 2648 w 3672"/>
              <a:gd name="T13" fmla="*/ 584 h 1122"/>
              <a:gd name="T14" fmla="*/ 2458 w 3672"/>
              <a:gd name="T15" fmla="*/ 658 h 1122"/>
              <a:gd name="T16" fmla="*/ 2256 w 3672"/>
              <a:gd name="T17" fmla="*/ 730 h 1122"/>
              <a:gd name="T18" fmla="*/ 2040 w 3672"/>
              <a:gd name="T19" fmla="*/ 800 h 1122"/>
              <a:gd name="T20" fmla="*/ 1814 w 3672"/>
              <a:gd name="T21" fmla="*/ 866 h 1122"/>
              <a:gd name="T22" fmla="*/ 1576 w 3672"/>
              <a:gd name="T23" fmla="*/ 926 h 1122"/>
              <a:gd name="T24" fmla="*/ 1452 w 3672"/>
              <a:gd name="T25" fmla="*/ 954 h 1122"/>
              <a:gd name="T26" fmla="*/ 1124 w 3672"/>
              <a:gd name="T27" fmla="*/ 1018 h 1122"/>
              <a:gd name="T28" fmla="*/ 836 w 3672"/>
              <a:gd name="T29" fmla="*/ 1062 h 1122"/>
              <a:gd name="T30" fmla="*/ 588 w 3672"/>
              <a:gd name="T31" fmla="*/ 1092 h 1122"/>
              <a:gd name="T32" fmla="*/ 380 w 3672"/>
              <a:gd name="T33" fmla="*/ 1110 h 1122"/>
              <a:gd name="T34" fmla="*/ 216 w 3672"/>
              <a:gd name="T35" fmla="*/ 1120 h 1122"/>
              <a:gd name="T36" fmla="*/ 26 w 3672"/>
              <a:gd name="T37" fmla="*/ 1122 h 1122"/>
              <a:gd name="T38" fmla="*/ 0 w 3672"/>
              <a:gd name="T39" fmla="*/ 1120 h 1122"/>
              <a:gd name="T40" fmla="*/ 148 w 3672"/>
              <a:gd name="T41" fmla="*/ 1116 h 1122"/>
              <a:gd name="T42" fmla="*/ 320 w 3672"/>
              <a:gd name="T43" fmla="*/ 1106 h 1122"/>
              <a:gd name="T44" fmla="*/ 546 w 3672"/>
              <a:gd name="T45" fmla="*/ 1086 h 1122"/>
              <a:gd name="T46" fmla="*/ 822 w 3672"/>
              <a:gd name="T47" fmla="*/ 1052 h 1122"/>
              <a:gd name="T48" fmla="*/ 1134 w 3672"/>
              <a:gd name="T49" fmla="*/ 1002 h 1122"/>
              <a:gd name="T50" fmla="*/ 1478 w 3672"/>
              <a:gd name="T51" fmla="*/ 930 h 1122"/>
              <a:gd name="T52" fmla="*/ 1660 w 3672"/>
              <a:gd name="T53" fmla="*/ 886 h 1122"/>
              <a:gd name="T54" fmla="*/ 1846 w 3672"/>
              <a:gd name="T55" fmla="*/ 836 h 1122"/>
              <a:gd name="T56" fmla="*/ 1942 w 3672"/>
              <a:gd name="T57" fmla="*/ 808 h 1122"/>
              <a:gd name="T58" fmla="*/ 2126 w 3672"/>
              <a:gd name="T59" fmla="*/ 748 h 1122"/>
              <a:gd name="T60" fmla="*/ 2306 w 3672"/>
              <a:gd name="T61" fmla="*/ 684 h 1122"/>
              <a:gd name="T62" fmla="*/ 2478 w 3672"/>
              <a:gd name="T63" fmla="*/ 616 h 1122"/>
              <a:gd name="T64" fmla="*/ 2720 w 3672"/>
              <a:gd name="T65" fmla="*/ 512 h 1122"/>
              <a:gd name="T66" fmla="*/ 3010 w 3672"/>
              <a:gd name="T67" fmla="*/ 374 h 1122"/>
              <a:gd name="T68" fmla="*/ 3256 w 3672"/>
              <a:gd name="T69" fmla="*/ 246 h 1122"/>
              <a:gd name="T70" fmla="*/ 3452 w 3672"/>
              <a:gd name="T71" fmla="*/ 134 h 1122"/>
              <a:gd name="T72" fmla="*/ 3632 w 3672"/>
              <a:gd name="T73" fmla="*/ 24 h 1122"/>
              <a:gd name="T74" fmla="*/ 3670 w 3672"/>
              <a:gd name="T75" fmla="*/ 0 h 1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672" h="1122">
                <a:moveTo>
                  <a:pt x="3670" y="0"/>
                </a:moveTo>
                <a:lnTo>
                  <a:pt x="3672" y="62"/>
                </a:lnTo>
                <a:lnTo>
                  <a:pt x="3672" y="62"/>
                </a:lnTo>
                <a:lnTo>
                  <a:pt x="3630" y="88"/>
                </a:lnTo>
                <a:lnTo>
                  <a:pt x="3580" y="120"/>
                </a:lnTo>
                <a:lnTo>
                  <a:pt x="3512" y="160"/>
                </a:lnTo>
                <a:lnTo>
                  <a:pt x="3424" y="210"/>
                </a:lnTo>
                <a:lnTo>
                  <a:pt x="3320" y="268"/>
                </a:lnTo>
                <a:lnTo>
                  <a:pt x="3198" y="332"/>
                </a:lnTo>
                <a:lnTo>
                  <a:pt x="3060" y="400"/>
                </a:lnTo>
                <a:lnTo>
                  <a:pt x="2906" y="472"/>
                </a:lnTo>
                <a:lnTo>
                  <a:pt x="2824" y="510"/>
                </a:lnTo>
                <a:lnTo>
                  <a:pt x="2738" y="546"/>
                </a:lnTo>
                <a:lnTo>
                  <a:pt x="2648" y="584"/>
                </a:lnTo>
                <a:lnTo>
                  <a:pt x="2556" y="620"/>
                </a:lnTo>
                <a:lnTo>
                  <a:pt x="2458" y="658"/>
                </a:lnTo>
                <a:lnTo>
                  <a:pt x="2358" y="694"/>
                </a:lnTo>
                <a:lnTo>
                  <a:pt x="2256" y="730"/>
                </a:lnTo>
                <a:lnTo>
                  <a:pt x="2150" y="766"/>
                </a:lnTo>
                <a:lnTo>
                  <a:pt x="2040" y="800"/>
                </a:lnTo>
                <a:lnTo>
                  <a:pt x="1928" y="834"/>
                </a:lnTo>
                <a:lnTo>
                  <a:pt x="1814" y="866"/>
                </a:lnTo>
                <a:lnTo>
                  <a:pt x="1696" y="896"/>
                </a:lnTo>
                <a:lnTo>
                  <a:pt x="1576" y="926"/>
                </a:lnTo>
                <a:lnTo>
                  <a:pt x="1452" y="954"/>
                </a:lnTo>
                <a:lnTo>
                  <a:pt x="1452" y="954"/>
                </a:lnTo>
                <a:lnTo>
                  <a:pt x="1284" y="988"/>
                </a:lnTo>
                <a:lnTo>
                  <a:pt x="1124" y="1018"/>
                </a:lnTo>
                <a:lnTo>
                  <a:pt x="976" y="1042"/>
                </a:lnTo>
                <a:lnTo>
                  <a:pt x="836" y="1062"/>
                </a:lnTo>
                <a:lnTo>
                  <a:pt x="706" y="1080"/>
                </a:lnTo>
                <a:lnTo>
                  <a:pt x="588" y="1092"/>
                </a:lnTo>
                <a:lnTo>
                  <a:pt x="478" y="1104"/>
                </a:lnTo>
                <a:lnTo>
                  <a:pt x="380" y="1110"/>
                </a:lnTo>
                <a:lnTo>
                  <a:pt x="294" y="1116"/>
                </a:lnTo>
                <a:lnTo>
                  <a:pt x="216" y="1120"/>
                </a:lnTo>
                <a:lnTo>
                  <a:pt x="98" y="1122"/>
                </a:lnTo>
                <a:lnTo>
                  <a:pt x="26" y="1122"/>
                </a:lnTo>
                <a:lnTo>
                  <a:pt x="0" y="1120"/>
                </a:lnTo>
                <a:lnTo>
                  <a:pt x="0" y="1120"/>
                </a:lnTo>
                <a:lnTo>
                  <a:pt x="38" y="1120"/>
                </a:lnTo>
                <a:lnTo>
                  <a:pt x="148" y="1116"/>
                </a:lnTo>
                <a:lnTo>
                  <a:pt x="226" y="1112"/>
                </a:lnTo>
                <a:lnTo>
                  <a:pt x="320" y="1106"/>
                </a:lnTo>
                <a:lnTo>
                  <a:pt x="428" y="1098"/>
                </a:lnTo>
                <a:lnTo>
                  <a:pt x="546" y="1086"/>
                </a:lnTo>
                <a:lnTo>
                  <a:pt x="678" y="1070"/>
                </a:lnTo>
                <a:lnTo>
                  <a:pt x="822" y="1052"/>
                </a:lnTo>
                <a:lnTo>
                  <a:pt x="974" y="1030"/>
                </a:lnTo>
                <a:lnTo>
                  <a:pt x="1134" y="1002"/>
                </a:lnTo>
                <a:lnTo>
                  <a:pt x="1304" y="968"/>
                </a:lnTo>
                <a:lnTo>
                  <a:pt x="1478" y="930"/>
                </a:lnTo>
                <a:lnTo>
                  <a:pt x="1568" y="908"/>
                </a:lnTo>
                <a:lnTo>
                  <a:pt x="1660" y="886"/>
                </a:lnTo>
                <a:lnTo>
                  <a:pt x="1752" y="862"/>
                </a:lnTo>
                <a:lnTo>
                  <a:pt x="1846" y="836"/>
                </a:lnTo>
                <a:lnTo>
                  <a:pt x="1846" y="836"/>
                </a:lnTo>
                <a:lnTo>
                  <a:pt x="1942" y="808"/>
                </a:lnTo>
                <a:lnTo>
                  <a:pt x="2034" y="778"/>
                </a:lnTo>
                <a:lnTo>
                  <a:pt x="2126" y="748"/>
                </a:lnTo>
                <a:lnTo>
                  <a:pt x="2216" y="716"/>
                </a:lnTo>
                <a:lnTo>
                  <a:pt x="2306" y="684"/>
                </a:lnTo>
                <a:lnTo>
                  <a:pt x="2392" y="650"/>
                </a:lnTo>
                <a:lnTo>
                  <a:pt x="2478" y="616"/>
                </a:lnTo>
                <a:lnTo>
                  <a:pt x="2560" y="582"/>
                </a:lnTo>
                <a:lnTo>
                  <a:pt x="2720" y="512"/>
                </a:lnTo>
                <a:lnTo>
                  <a:pt x="2870" y="442"/>
                </a:lnTo>
                <a:lnTo>
                  <a:pt x="3010" y="374"/>
                </a:lnTo>
                <a:lnTo>
                  <a:pt x="3140" y="308"/>
                </a:lnTo>
                <a:lnTo>
                  <a:pt x="3256" y="246"/>
                </a:lnTo>
                <a:lnTo>
                  <a:pt x="3360" y="188"/>
                </a:lnTo>
                <a:lnTo>
                  <a:pt x="3452" y="134"/>
                </a:lnTo>
                <a:lnTo>
                  <a:pt x="3528" y="90"/>
                </a:lnTo>
                <a:lnTo>
                  <a:pt x="3632" y="24"/>
                </a:lnTo>
                <a:lnTo>
                  <a:pt x="3670" y="0"/>
                </a:lnTo>
                <a:lnTo>
                  <a:pt x="3670" y="0"/>
                </a:lnTo>
                <a:close/>
              </a:path>
            </a:pathLst>
          </a:custGeom>
          <a:gradFill>
            <a:gsLst>
              <a:gs pos="0">
                <a:schemeClr val="accent1"/>
              </a:gs>
              <a:gs pos="58000">
                <a:schemeClr val="bg2"/>
              </a:gs>
            </a:gsLst>
            <a:lin ang="5400000" scaled="0"/>
          </a:gradFill>
          <a:ln>
            <a:noFill/>
          </a:ln>
        </p:spPr>
        <p:txBody>
          <a:bodyPr/>
          <a:lstStyle/>
          <a:p>
            <a:pPr defTabSz="914363" fontAlgn="auto">
              <a:spcBef>
                <a:spcPts val="0"/>
              </a:spcBef>
              <a:spcAft>
                <a:spcPts val="0"/>
              </a:spcAft>
              <a:defRPr/>
            </a:pPr>
            <a:endParaRPr lang="en-US" dirty="0">
              <a:solidFill>
                <a:prstClr val="white"/>
              </a:solidFill>
              <a:latin typeface="+mn-lt"/>
            </a:endParaRPr>
          </a:p>
        </p:txBody>
      </p:sp>
      <p:sp>
        <p:nvSpPr>
          <p:cNvPr id="2" name="Title 1"/>
          <p:cNvSpPr>
            <a:spLocks noGrp="1"/>
          </p:cNvSpPr>
          <p:nvPr>
            <p:ph type="ctrTitle"/>
          </p:nvPr>
        </p:nvSpPr>
        <p:spPr>
          <a:xfrm>
            <a:off x="1073150" y="3084246"/>
            <a:ext cx="7683913" cy="1523497"/>
          </a:xfrm>
        </p:spPr>
        <p:txBody>
          <a:bodyPr anchor="b"/>
          <a:lstStyle>
            <a:lvl1pPr>
              <a:lnSpc>
                <a:spcPct val="90000"/>
              </a:lnSpc>
              <a:defRPr sz="4800"/>
            </a:lvl1pPr>
          </a:lstStyle>
          <a:p>
            <a:r>
              <a:rPr lang="en-US" dirty="0" smtClean="0"/>
              <a:t>Click to edit Master title style</a:t>
            </a:r>
            <a:endParaRPr lang="en-US" dirty="0"/>
          </a:p>
        </p:txBody>
      </p:sp>
      <p:sp>
        <p:nvSpPr>
          <p:cNvPr id="3" name="Subtitle 2"/>
          <p:cNvSpPr>
            <a:spLocks noGrp="1"/>
          </p:cNvSpPr>
          <p:nvPr>
            <p:ph type="subTitle" idx="1"/>
          </p:nvPr>
        </p:nvSpPr>
        <p:spPr>
          <a:xfrm>
            <a:off x="1073150" y="4744528"/>
            <a:ext cx="7549477" cy="463255"/>
          </a:xfrm>
        </p:spPr>
        <p:txBody>
          <a:bodyPr>
            <a:noAutofit/>
          </a:bodyPr>
          <a:lstStyle>
            <a:lvl1pPr marL="0" indent="0" algn="l">
              <a:lnSpc>
                <a:spcPct val="90000"/>
              </a:lnSpc>
              <a:spcBef>
                <a:spcPts val="0"/>
              </a:spcBef>
              <a:buNone/>
              <a:defRPr sz="2400">
                <a:solidFill>
                  <a:schemeClr val="tx2"/>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dirty="0" smtClean="0"/>
              <a:t>Click to edit Master subtitle style</a:t>
            </a:r>
            <a:endParaRPr lang="en-US" dirty="0"/>
          </a:p>
        </p:txBody>
      </p:sp>
    </p:spTree>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73150" y="574676"/>
            <a:ext cx="7680325" cy="666387"/>
          </a:xfrm>
        </p:spPr>
        <p:txBody>
          <a:bodyPr/>
          <a:lstStyle/>
          <a:p>
            <a:r>
              <a:rPr lang="en-US" dirty="0" smtClean="0"/>
              <a:t>Click to edit Master title style</a:t>
            </a:r>
            <a:endParaRPr lang="en-US" dirty="0"/>
          </a:p>
        </p:txBody>
      </p:sp>
      <p:sp>
        <p:nvSpPr>
          <p:cNvPr id="5" name="Text Placeholder 4"/>
          <p:cNvSpPr>
            <a:spLocks noGrp="1"/>
          </p:cNvSpPr>
          <p:nvPr>
            <p:ph type="body" sz="quarter" idx="10"/>
          </p:nvPr>
        </p:nvSpPr>
        <p:spPr>
          <a:xfrm>
            <a:off x="1073150" y="1793875"/>
            <a:ext cx="7680325" cy="200054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1073150" y="1793875"/>
            <a:ext cx="7680325" cy="2000548"/>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1073150" y="1793875"/>
            <a:ext cx="3432260" cy="2129814"/>
          </a:xfrm>
        </p:spPr>
        <p:txBody>
          <a:bodyPr/>
          <a:lstStyle>
            <a:lvl1pPr marL="339976" indent="-339976">
              <a:lnSpc>
                <a:spcPct val="90000"/>
              </a:lnSpc>
              <a:defRPr sz="2800"/>
            </a:lvl1pPr>
            <a:lvl2pPr marL="673338" indent="-325424">
              <a:lnSpc>
                <a:spcPct val="90000"/>
              </a:lnSpc>
              <a:defRPr sz="2400"/>
            </a:lvl2pPr>
            <a:lvl3pPr marL="953785" indent="-288384">
              <a:lnSpc>
                <a:spcPct val="90000"/>
              </a:lnSpc>
              <a:defRPr sz="2000"/>
            </a:lvl3pPr>
            <a:lvl4pPr marL="1227618" indent="-273833">
              <a:lnSpc>
                <a:spcPct val="90000"/>
              </a:lnSpc>
              <a:defRPr sz="1800"/>
            </a:lvl4pPr>
            <a:lvl5pPr marL="1516002" indent="-280447">
              <a:lnSpc>
                <a:spcPct val="90000"/>
              </a:lnSpc>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5321215" y="1793875"/>
            <a:ext cx="3432260" cy="2129814"/>
          </a:xfrm>
        </p:spPr>
        <p:txBody>
          <a:bodyPr/>
          <a:lstStyle>
            <a:lvl1pPr marL="347914" indent="-347914">
              <a:lnSpc>
                <a:spcPct val="90000"/>
              </a:lnSpc>
              <a:defRPr sz="2800"/>
            </a:lvl1pPr>
            <a:lvl2pPr marL="673338" indent="-339976">
              <a:lnSpc>
                <a:spcPct val="90000"/>
              </a:lnSpc>
              <a:defRPr sz="2400"/>
            </a:lvl2pPr>
            <a:lvl3pPr marL="961722" indent="-302936">
              <a:lnSpc>
                <a:spcPct val="90000"/>
              </a:lnSpc>
              <a:defRPr sz="2000"/>
            </a:lvl3pPr>
            <a:lvl4pPr marL="1227618" indent="-265896">
              <a:lnSpc>
                <a:spcPct val="90000"/>
              </a:lnSpc>
              <a:defRPr sz="1800"/>
            </a:lvl4pPr>
            <a:lvl5pPr marL="1516002" indent="-273833">
              <a:lnSpc>
                <a:spcPct val="90000"/>
              </a:lnSpc>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1081586" y="1793875"/>
            <a:ext cx="3423824" cy="692497"/>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1073150" y="2862170"/>
            <a:ext cx="3422932" cy="1855893"/>
          </a:xfrm>
        </p:spPr>
        <p:txBody>
          <a:bodyPr/>
          <a:lstStyle>
            <a:lvl1pPr marL="281770" indent="-281770">
              <a:defRPr sz="2300"/>
            </a:lvl1pPr>
            <a:lvl2pPr marL="562218" indent="-265896">
              <a:defRPr sz="2000"/>
            </a:lvl2pPr>
            <a:lvl3pPr marL="813562" indent="-243407">
              <a:defRPr sz="1800"/>
            </a:lvl3pPr>
            <a:lvl4pPr marL="1050354" indent="-228856">
              <a:defRPr sz="1700"/>
            </a:lvl4pPr>
            <a:lvl5pPr marL="1279210" indent="-206367">
              <a:defRPr sz="17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5329651" y="1793875"/>
            <a:ext cx="3423824" cy="692497"/>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5329651" y="2862171"/>
            <a:ext cx="3423824" cy="1855893"/>
          </a:xfrm>
        </p:spPr>
        <p:txBody>
          <a:bodyPr/>
          <a:lstStyle>
            <a:lvl1pPr marL="296321" indent="-296321">
              <a:defRPr sz="2300"/>
            </a:lvl1pPr>
            <a:lvl2pPr marL="570155" indent="-273833">
              <a:defRPr sz="2000"/>
            </a:lvl2pPr>
            <a:lvl3pPr marL="821499" indent="-244730">
              <a:defRPr sz="1800"/>
            </a:lvl3pPr>
            <a:lvl4pPr marL="1050354" indent="-236793">
              <a:defRPr sz="1700"/>
            </a:lvl4pPr>
            <a:lvl5pPr marL="1279210" indent="-220919">
              <a:defRPr sz="17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Tree>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blank" preserve="1">
  <p:cSld name="WALKIN - Prints in GRAYSCALE">
    <p:spTree>
      <p:nvGrpSpPr>
        <p:cNvPr id="1" name=""/>
        <p:cNvGrpSpPr/>
        <p:nvPr/>
      </p:nvGrpSpPr>
      <p:grpSpPr>
        <a:xfrm>
          <a:off x="0" y="0"/>
          <a:ext cx="0" cy="0"/>
          <a:chOff x="0" y="0"/>
          <a:chExt cx="0" cy="0"/>
        </a:xfrm>
      </p:grpSpPr>
    </p:spTree>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p:cSld name="Black Layout - Title and Content">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flip="none" rotWithShape="1">
                  <a:gsLst>
                    <a:gs pos="0">
                      <a:srgbClr val="FFFFFF"/>
                    </a:gs>
                    <a:gs pos="100000">
                      <a:srgbClr val="F8F57B"/>
                    </a:gs>
                  </a:gsLst>
                  <a:lin ang="5400000" scaled="0"/>
                  <a:tileRect/>
                </a:gradFill>
              </a:defRPr>
            </a:lvl1pPr>
          </a:lstStyle>
          <a:p>
            <a:r>
              <a:rPr lang="en-US" dirty="0" smtClean="0"/>
              <a:t>Click to edit Master title style</a:t>
            </a:r>
            <a:endParaRPr lang="en-US" dirty="0"/>
          </a:p>
        </p:txBody>
      </p:sp>
      <p:sp>
        <p:nvSpPr>
          <p:cNvPr id="6" name="Text Placeholder 5"/>
          <p:cNvSpPr>
            <a:spLocks noGrp="1"/>
          </p:cNvSpPr>
          <p:nvPr>
            <p:ph type="body" sz="quarter" idx="10"/>
          </p:nvPr>
        </p:nvSpPr>
        <p:spPr bwMode="white">
          <a:xfrm>
            <a:off x="389436" y="1447800"/>
            <a:ext cx="8363938" cy="2000548"/>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p:cSld name="Black Notes slide Layout">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0">
                      <a:srgbClr val="FFFFFF"/>
                    </a:gs>
                    <a:gs pos="100000">
                      <a:srgbClr val="F8F57B"/>
                    </a:gs>
                  </a:gsLst>
                  <a:lin ang="5400000" scaled="0"/>
                </a:gradFill>
              </a:defRPr>
            </a:lvl1pPr>
          </a:lstStyle>
          <a:p>
            <a:r>
              <a:rPr lang="en-US" dirty="0" smtClean="0"/>
              <a:t>Click to edit Master title style</a:t>
            </a:r>
            <a:endParaRPr lang="en-US" dirty="0"/>
          </a:p>
        </p:txBody>
      </p:sp>
      <p:sp>
        <p:nvSpPr>
          <p:cNvPr id="6" name="Text Placeholder 5"/>
          <p:cNvSpPr>
            <a:spLocks noGrp="1"/>
          </p:cNvSpPr>
          <p:nvPr>
            <p:ph type="body" sz="quarter" idx="10"/>
          </p:nvPr>
        </p:nvSpPr>
        <p:spPr bwMode="white">
          <a:xfrm>
            <a:off x="389436" y="1447800"/>
            <a:ext cx="8363938" cy="2000548"/>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p:nvPr>
        </p:nvSpPr>
        <p:spPr>
          <a:xfrm>
            <a:off x="1" y="6238877"/>
            <a:ext cx="9144001" cy="619125"/>
          </a:xfrm>
          <a:solidFill>
            <a:srgbClr val="FFFF99"/>
          </a:solidFill>
        </p:spPr>
        <p:txBody>
          <a:bodyPr lIns="152394" tIns="76197" rIns="152394" bIns="76197" anchor="b" anchorCtr="0">
            <a:noAutofit/>
          </a:bodyPr>
          <a:lstStyle>
            <a:lvl1pPr algn="r">
              <a:buFont typeface="Arial" pitchFamily="34" charset="0"/>
              <a:buNone/>
              <a:defRPr spc="-50" baseline="0">
                <a:gradFill>
                  <a:gsLst>
                    <a:gs pos="0">
                      <a:srgbClr val="000000"/>
                    </a:gs>
                    <a:gs pos="100000">
                      <a:srgbClr val="000000"/>
                    </a:gs>
                  </a:gsLst>
                  <a:lin ang="5400000" scaled="0"/>
                </a:gradFill>
                <a:effectLst/>
                <a:latin typeface="Segoe UI" pitchFamily="34" charset="0"/>
              </a:defRPr>
            </a:lvl1pPr>
          </a:lstStyle>
          <a:p>
            <a:pPr lvl="0"/>
            <a:r>
              <a:rPr lang="en-US" dirty="0" smtClean="0"/>
              <a:t>Click to edit Master text styles</a:t>
            </a:r>
          </a:p>
        </p:txBody>
      </p:sp>
    </p:spTree>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19100" y="169864"/>
            <a:ext cx="8305800" cy="8128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19100" y="1330329"/>
            <a:ext cx="4076700" cy="4327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330329"/>
            <a:ext cx="4076700" cy="4327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5"/>
          <p:cNvGrpSpPr>
            <a:grpSpLocks/>
          </p:cNvGrpSpPr>
          <p:nvPr userDrawn="1"/>
        </p:nvGrpSpPr>
        <p:grpSpPr bwMode="auto">
          <a:xfrm>
            <a:off x="280988" y="4179888"/>
            <a:ext cx="636587" cy="249237"/>
            <a:chOff x="393272" y="3447519"/>
            <a:chExt cx="636998" cy="250168"/>
          </a:xfrm>
        </p:grpSpPr>
        <p:sp>
          <p:nvSpPr>
            <p:cNvPr id="5" name="Rectangle 4"/>
            <p:cNvSpPr/>
            <p:nvPr userDrawn="1"/>
          </p:nvSpPr>
          <p:spPr bwMode="auto">
            <a:xfrm>
              <a:off x="393272" y="3447519"/>
              <a:ext cx="117551" cy="116320"/>
            </a:xfrm>
            <a:prstGeom prst="rect">
              <a:avLst/>
            </a:prstGeom>
            <a:solidFill>
              <a:schemeClr val="bg2">
                <a:alpha val="38000"/>
              </a:schemeClr>
            </a:solidFill>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lIns="91436" tIns="45718" rIns="91436" bIns="45718" anchor="ctr"/>
            <a:lstStyle/>
            <a:p>
              <a:pPr algn="ctr" defTabSz="914099">
                <a:defRPr/>
              </a:pPr>
              <a:endParaRPr lang="en-US" sz="2400" dirty="0">
                <a:gradFill>
                  <a:gsLst>
                    <a:gs pos="0">
                      <a:srgbClr val="FFFFFF"/>
                    </a:gs>
                    <a:gs pos="100000">
                      <a:srgbClr val="FFFFFF"/>
                    </a:gs>
                  </a:gsLst>
                  <a:lin ang="5400000" scaled="0"/>
                </a:gradFill>
              </a:endParaRPr>
            </a:p>
          </p:txBody>
        </p:sp>
        <p:sp>
          <p:nvSpPr>
            <p:cNvPr id="6" name="Rectangle 5"/>
            <p:cNvSpPr/>
            <p:nvPr userDrawn="1"/>
          </p:nvSpPr>
          <p:spPr bwMode="auto">
            <a:xfrm>
              <a:off x="653790" y="3447519"/>
              <a:ext cx="115962" cy="116320"/>
            </a:xfrm>
            <a:prstGeom prst="rect">
              <a:avLst/>
            </a:prstGeom>
            <a:solidFill>
              <a:schemeClr val="bg2">
                <a:alpha val="38000"/>
              </a:schemeClr>
            </a:solidFill>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lIns="91436" tIns="45718" rIns="91436" bIns="45718" anchor="ctr"/>
            <a:lstStyle/>
            <a:p>
              <a:pPr algn="ctr" defTabSz="914099">
                <a:defRPr/>
              </a:pPr>
              <a:endParaRPr lang="en-US" sz="2400" dirty="0">
                <a:gradFill>
                  <a:gsLst>
                    <a:gs pos="0">
                      <a:srgbClr val="FFFFFF"/>
                    </a:gs>
                    <a:gs pos="100000">
                      <a:srgbClr val="FFFFFF"/>
                    </a:gs>
                  </a:gsLst>
                  <a:lin ang="5400000" scaled="0"/>
                </a:gradFill>
              </a:endParaRPr>
            </a:p>
          </p:txBody>
        </p:sp>
        <p:sp>
          <p:nvSpPr>
            <p:cNvPr id="7" name="Rectangle 6"/>
            <p:cNvSpPr/>
            <p:nvPr userDrawn="1"/>
          </p:nvSpPr>
          <p:spPr bwMode="auto">
            <a:xfrm>
              <a:off x="784049" y="3447519"/>
              <a:ext cx="115962" cy="116320"/>
            </a:xfrm>
            <a:prstGeom prst="rect">
              <a:avLst/>
            </a:prstGeom>
            <a:solidFill>
              <a:schemeClr val="bg2">
                <a:alpha val="18000"/>
              </a:schemeClr>
            </a:solidFill>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lIns="91436" tIns="45718" rIns="91436" bIns="45718" anchor="ctr"/>
            <a:lstStyle/>
            <a:p>
              <a:pPr algn="ctr" defTabSz="914099">
                <a:defRPr/>
              </a:pPr>
              <a:endParaRPr lang="en-US" sz="2400" dirty="0">
                <a:gradFill>
                  <a:gsLst>
                    <a:gs pos="0">
                      <a:srgbClr val="FFFFFF"/>
                    </a:gs>
                    <a:gs pos="100000">
                      <a:srgbClr val="FFFFFF"/>
                    </a:gs>
                  </a:gsLst>
                  <a:lin ang="5400000" scaled="0"/>
                </a:gradFill>
              </a:endParaRPr>
            </a:p>
          </p:txBody>
        </p:sp>
        <p:sp>
          <p:nvSpPr>
            <p:cNvPr id="8" name="Rectangle 7"/>
            <p:cNvSpPr/>
            <p:nvPr userDrawn="1"/>
          </p:nvSpPr>
          <p:spPr bwMode="auto">
            <a:xfrm>
              <a:off x="523531" y="3581367"/>
              <a:ext cx="115962" cy="116320"/>
            </a:xfrm>
            <a:prstGeom prst="rect">
              <a:avLst/>
            </a:prstGeom>
            <a:solidFill>
              <a:schemeClr val="bg2">
                <a:alpha val="16000"/>
              </a:schemeClr>
            </a:solidFill>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lIns="91436" tIns="45718" rIns="91436" bIns="45718" anchor="ctr"/>
            <a:lstStyle/>
            <a:p>
              <a:pPr algn="ctr" defTabSz="914099">
                <a:defRPr/>
              </a:pPr>
              <a:endParaRPr lang="en-US" sz="2400" dirty="0">
                <a:gradFill>
                  <a:gsLst>
                    <a:gs pos="0">
                      <a:srgbClr val="FFFFFF"/>
                    </a:gs>
                    <a:gs pos="100000">
                      <a:srgbClr val="FFFFFF"/>
                    </a:gs>
                  </a:gsLst>
                  <a:lin ang="5400000" scaled="0"/>
                </a:gradFill>
              </a:endParaRPr>
            </a:p>
          </p:txBody>
        </p:sp>
        <p:sp>
          <p:nvSpPr>
            <p:cNvPr id="9" name="Rectangle 8"/>
            <p:cNvSpPr/>
            <p:nvPr userDrawn="1"/>
          </p:nvSpPr>
          <p:spPr bwMode="auto">
            <a:xfrm>
              <a:off x="784049" y="3581367"/>
              <a:ext cx="115962" cy="116320"/>
            </a:xfrm>
            <a:prstGeom prst="rect">
              <a:avLst/>
            </a:prstGeom>
            <a:solidFill>
              <a:schemeClr val="bg2">
                <a:alpha val="33000"/>
              </a:schemeClr>
            </a:solidFill>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lIns="91436" tIns="45718" rIns="91436" bIns="45718" anchor="ctr"/>
            <a:lstStyle/>
            <a:p>
              <a:pPr algn="ctr" defTabSz="914099">
                <a:defRPr/>
              </a:pPr>
              <a:endParaRPr lang="en-US" sz="2400" dirty="0">
                <a:gradFill>
                  <a:gsLst>
                    <a:gs pos="0">
                      <a:srgbClr val="FFFFFF"/>
                    </a:gs>
                    <a:gs pos="100000">
                      <a:srgbClr val="FFFFFF"/>
                    </a:gs>
                  </a:gsLst>
                  <a:lin ang="5400000" scaled="0"/>
                </a:gradFill>
              </a:endParaRPr>
            </a:p>
          </p:txBody>
        </p:sp>
        <p:sp>
          <p:nvSpPr>
            <p:cNvPr id="10" name="Rectangle 9"/>
            <p:cNvSpPr/>
            <p:nvPr userDrawn="1"/>
          </p:nvSpPr>
          <p:spPr bwMode="auto">
            <a:xfrm>
              <a:off x="912719" y="3581367"/>
              <a:ext cx="117551" cy="116320"/>
            </a:xfrm>
            <a:prstGeom prst="rect">
              <a:avLst/>
            </a:prstGeom>
            <a:solidFill>
              <a:schemeClr val="bg2">
                <a:alpha val="52000"/>
              </a:schemeClr>
            </a:solidFill>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lIns="91436" tIns="45718" rIns="91436" bIns="45718" anchor="ctr"/>
            <a:lstStyle/>
            <a:p>
              <a:pPr algn="ctr" defTabSz="914099">
                <a:defRPr/>
              </a:pPr>
              <a:endParaRPr lang="en-US" sz="2400" dirty="0">
                <a:gradFill>
                  <a:gsLst>
                    <a:gs pos="0">
                      <a:srgbClr val="FFFFFF"/>
                    </a:gs>
                    <a:gs pos="100000">
                      <a:srgbClr val="FFFFFF"/>
                    </a:gs>
                  </a:gsLst>
                  <a:lin ang="5400000" scaled="0"/>
                </a:gradFill>
              </a:endParaRPr>
            </a:p>
          </p:txBody>
        </p:sp>
      </p:grpSp>
      <p:sp>
        <p:nvSpPr>
          <p:cNvPr id="11" name="Freeform 8"/>
          <p:cNvSpPr>
            <a:spLocks/>
          </p:cNvSpPr>
          <p:nvPr userDrawn="1"/>
        </p:nvSpPr>
        <p:spPr bwMode="auto">
          <a:xfrm>
            <a:off x="3692525" y="5189538"/>
            <a:ext cx="5459413" cy="1668462"/>
          </a:xfrm>
          <a:custGeom>
            <a:avLst/>
            <a:gdLst>
              <a:gd name="T0" fmla="*/ 3672 w 3672"/>
              <a:gd name="T1" fmla="*/ 62 h 1122"/>
              <a:gd name="T2" fmla="*/ 3630 w 3672"/>
              <a:gd name="T3" fmla="*/ 88 h 1122"/>
              <a:gd name="T4" fmla="*/ 3512 w 3672"/>
              <a:gd name="T5" fmla="*/ 160 h 1122"/>
              <a:gd name="T6" fmla="*/ 3320 w 3672"/>
              <a:gd name="T7" fmla="*/ 268 h 1122"/>
              <a:gd name="T8" fmla="*/ 3060 w 3672"/>
              <a:gd name="T9" fmla="*/ 400 h 1122"/>
              <a:gd name="T10" fmla="*/ 2824 w 3672"/>
              <a:gd name="T11" fmla="*/ 510 h 1122"/>
              <a:gd name="T12" fmla="*/ 2648 w 3672"/>
              <a:gd name="T13" fmla="*/ 584 h 1122"/>
              <a:gd name="T14" fmla="*/ 2458 w 3672"/>
              <a:gd name="T15" fmla="*/ 658 h 1122"/>
              <a:gd name="T16" fmla="*/ 2256 w 3672"/>
              <a:gd name="T17" fmla="*/ 730 h 1122"/>
              <a:gd name="T18" fmla="*/ 2040 w 3672"/>
              <a:gd name="T19" fmla="*/ 800 h 1122"/>
              <a:gd name="T20" fmla="*/ 1814 w 3672"/>
              <a:gd name="T21" fmla="*/ 866 h 1122"/>
              <a:gd name="T22" fmla="*/ 1576 w 3672"/>
              <a:gd name="T23" fmla="*/ 926 h 1122"/>
              <a:gd name="T24" fmla="*/ 1452 w 3672"/>
              <a:gd name="T25" fmla="*/ 954 h 1122"/>
              <a:gd name="T26" fmla="*/ 1124 w 3672"/>
              <a:gd name="T27" fmla="*/ 1018 h 1122"/>
              <a:gd name="T28" fmla="*/ 836 w 3672"/>
              <a:gd name="T29" fmla="*/ 1062 h 1122"/>
              <a:gd name="T30" fmla="*/ 588 w 3672"/>
              <a:gd name="T31" fmla="*/ 1092 h 1122"/>
              <a:gd name="T32" fmla="*/ 380 w 3672"/>
              <a:gd name="T33" fmla="*/ 1110 h 1122"/>
              <a:gd name="T34" fmla="*/ 216 w 3672"/>
              <a:gd name="T35" fmla="*/ 1120 h 1122"/>
              <a:gd name="T36" fmla="*/ 26 w 3672"/>
              <a:gd name="T37" fmla="*/ 1122 h 1122"/>
              <a:gd name="T38" fmla="*/ 0 w 3672"/>
              <a:gd name="T39" fmla="*/ 1120 h 1122"/>
              <a:gd name="T40" fmla="*/ 148 w 3672"/>
              <a:gd name="T41" fmla="*/ 1116 h 1122"/>
              <a:gd name="T42" fmla="*/ 320 w 3672"/>
              <a:gd name="T43" fmla="*/ 1106 h 1122"/>
              <a:gd name="T44" fmla="*/ 546 w 3672"/>
              <a:gd name="T45" fmla="*/ 1086 h 1122"/>
              <a:gd name="T46" fmla="*/ 822 w 3672"/>
              <a:gd name="T47" fmla="*/ 1052 h 1122"/>
              <a:gd name="T48" fmla="*/ 1134 w 3672"/>
              <a:gd name="T49" fmla="*/ 1002 h 1122"/>
              <a:gd name="T50" fmla="*/ 1478 w 3672"/>
              <a:gd name="T51" fmla="*/ 930 h 1122"/>
              <a:gd name="T52" fmla="*/ 1660 w 3672"/>
              <a:gd name="T53" fmla="*/ 886 h 1122"/>
              <a:gd name="T54" fmla="*/ 1846 w 3672"/>
              <a:gd name="T55" fmla="*/ 836 h 1122"/>
              <a:gd name="T56" fmla="*/ 1942 w 3672"/>
              <a:gd name="T57" fmla="*/ 808 h 1122"/>
              <a:gd name="T58" fmla="*/ 2126 w 3672"/>
              <a:gd name="T59" fmla="*/ 748 h 1122"/>
              <a:gd name="T60" fmla="*/ 2306 w 3672"/>
              <a:gd name="T61" fmla="*/ 684 h 1122"/>
              <a:gd name="T62" fmla="*/ 2478 w 3672"/>
              <a:gd name="T63" fmla="*/ 616 h 1122"/>
              <a:gd name="T64" fmla="*/ 2720 w 3672"/>
              <a:gd name="T65" fmla="*/ 512 h 1122"/>
              <a:gd name="T66" fmla="*/ 3010 w 3672"/>
              <a:gd name="T67" fmla="*/ 374 h 1122"/>
              <a:gd name="T68" fmla="*/ 3256 w 3672"/>
              <a:gd name="T69" fmla="*/ 246 h 1122"/>
              <a:gd name="T70" fmla="*/ 3452 w 3672"/>
              <a:gd name="T71" fmla="*/ 134 h 1122"/>
              <a:gd name="T72" fmla="*/ 3632 w 3672"/>
              <a:gd name="T73" fmla="*/ 24 h 1122"/>
              <a:gd name="T74" fmla="*/ 3670 w 3672"/>
              <a:gd name="T75" fmla="*/ 0 h 1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672" h="1122">
                <a:moveTo>
                  <a:pt x="3670" y="0"/>
                </a:moveTo>
                <a:lnTo>
                  <a:pt x="3672" y="62"/>
                </a:lnTo>
                <a:lnTo>
                  <a:pt x="3672" y="62"/>
                </a:lnTo>
                <a:lnTo>
                  <a:pt x="3630" y="88"/>
                </a:lnTo>
                <a:lnTo>
                  <a:pt x="3580" y="120"/>
                </a:lnTo>
                <a:lnTo>
                  <a:pt x="3512" y="160"/>
                </a:lnTo>
                <a:lnTo>
                  <a:pt x="3424" y="210"/>
                </a:lnTo>
                <a:lnTo>
                  <a:pt x="3320" y="268"/>
                </a:lnTo>
                <a:lnTo>
                  <a:pt x="3198" y="332"/>
                </a:lnTo>
                <a:lnTo>
                  <a:pt x="3060" y="400"/>
                </a:lnTo>
                <a:lnTo>
                  <a:pt x="2906" y="472"/>
                </a:lnTo>
                <a:lnTo>
                  <a:pt x="2824" y="510"/>
                </a:lnTo>
                <a:lnTo>
                  <a:pt x="2738" y="546"/>
                </a:lnTo>
                <a:lnTo>
                  <a:pt x="2648" y="584"/>
                </a:lnTo>
                <a:lnTo>
                  <a:pt x="2556" y="620"/>
                </a:lnTo>
                <a:lnTo>
                  <a:pt x="2458" y="658"/>
                </a:lnTo>
                <a:lnTo>
                  <a:pt x="2358" y="694"/>
                </a:lnTo>
                <a:lnTo>
                  <a:pt x="2256" y="730"/>
                </a:lnTo>
                <a:lnTo>
                  <a:pt x="2150" y="766"/>
                </a:lnTo>
                <a:lnTo>
                  <a:pt x="2040" y="800"/>
                </a:lnTo>
                <a:lnTo>
                  <a:pt x="1928" y="834"/>
                </a:lnTo>
                <a:lnTo>
                  <a:pt x="1814" y="866"/>
                </a:lnTo>
                <a:lnTo>
                  <a:pt x="1696" y="896"/>
                </a:lnTo>
                <a:lnTo>
                  <a:pt x="1576" y="926"/>
                </a:lnTo>
                <a:lnTo>
                  <a:pt x="1452" y="954"/>
                </a:lnTo>
                <a:lnTo>
                  <a:pt x="1452" y="954"/>
                </a:lnTo>
                <a:lnTo>
                  <a:pt x="1284" y="988"/>
                </a:lnTo>
                <a:lnTo>
                  <a:pt x="1124" y="1018"/>
                </a:lnTo>
                <a:lnTo>
                  <a:pt x="976" y="1042"/>
                </a:lnTo>
                <a:lnTo>
                  <a:pt x="836" y="1062"/>
                </a:lnTo>
                <a:lnTo>
                  <a:pt x="706" y="1080"/>
                </a:lnTo>
                <a:lnTo>
                  <a:pt x="588" y="1092"/>
                </a:lnTo>
                <a:lnTo>
                  <a:pt x="478" y="1104"/>
                </a:lnTo>
                <a:lnTo>
                  <a:pt x="380" y="1110"/>
                </a:lnTo>
                <a:lnTo>
                  <a:pt x="294" y="1116"/>
                </a:lnTo>
                <a:lnTo>
                  <a:pt x="216" y="1120"/>
                </a:lnTo>
                <a:lnTo>
                  <a:pt x="98" y="1122"/>
                </a:lnTo>
                <a:lnTo>
                  <a:pt x="26" y="1122"/>
                </a:lnTo>
                <a:lnTo>
                  <a:pt x="0" y="1120"/>
                </a:lnTo>
                <a:lnTo>
                  <a:pt x="0" y="1120"/>
                </a:lnTo>
                <a:lnTo>
                  <a:pt x="38" y="1120"/>
                </a:lnTo>
                <a:lnTo>
                  <a:pt x="148" y="1116"/>
                </a:lnTo>
                <a:lnTo>
                  <a:pt x="226" y="1112"/>
                </a:lnTo>
                <a:lnTo>
                  <a:pt x="320" y="1106"/>
                </a:lnTo>
                <a:lnTo>
                  <a:pt x="428" y="1098"/>
                </a:lnTo>
                <a:lnTo>
                  <a:pt x="546" y="1086"/>
                </a:lnTo>
                <a:lnTo>
                  <a:pt x="678" y="1070"/>
                </a:lnTo>
                <a:lnTo>
                  <a:pt x="822" y="1052"/>
                </a:lnTo>
                <a:lnTo>
                  <a:pt x="974" y="1030"/>
                </a:lnTo>
                <a:lnTo>
                  <a:pt x="1134" y="1002"/>
                </a:lnTo>
                <a:lnTo>
                  <a:pt x="1304" y="968"/>
                </a:lnTo>
                <a:lnTo>
                  <a:pt x="1478" y="930"/>
                </a:lnTo>
                <a:lnTo>
                  <a:pt x="1568" y="908"/>
                </a:lnTo>
                <a:lnTo>
                  <a:pt x="1660" y="886"/>
                </a:lnTo>
                <a:lnTo>
                  <a:pt x="1752" y="862"/>
                </a:lnTo>
                <a:lnTo>
                  <a:pt x="1846" y="836"/>
                </a:lnTo>
                <a:lnTo>
                  <a:pt x="1846" y="836"/>
                </a:lnTo>
                <a:lnTo>
                  <a:pt x="1942" y="808"/>
                </a:lnTo>
                <a:lnTo>
                  <a:pt x="2034" y="778"/>
                </a:lnTo>
                <a:lnTo>
                  <a:pt x="2126" y="748"/>
                </a:lnTo>
                <a:lnTo>
                  <a:pt x="2216" y="716"/>
                </a:lnTo>
                <a:lnTo>
                  <a:pt x="2306" y="684"/>
                </a:lnTo>
                <a:lnTo>
                  <a:pt x="2392" y="650"/>
                </a:lnTo>
                <a:lnTo>
                  <a:pt x="2478" y="616"/>
                </a:lnTo>
                <a:lnTo>
                  <a:pt x="2560" y="582"/>
                </a:lnTo>
                <a:lnTo>
                  <a:pt x="2720" y="512"/>
                </a:lnTo>
                <a:lnTo>
                  <a:pt x="2870" y="442"/>
                </a:lnTo>
                <a:lnTo>
                  <a:pt x="3010" y="374"/>
                </a:lnTo>
                <a:lnTo>
                  <a:pt x="3140" y="308"/>
                </a:lnTo>
                <a:lnTo>
                  <a:pt x="3256" y="246"/>
                </a:lnTo>
                <a:lnTo>
                  <a:pt x="3360" y="188"/>
                </a:lnTo>
                <a:lnTo>
                  <a:pt x="3452" y="134"/>
                </a:lnTo>
                <a:lnTo>
                  <a:pt x="3528" y="90"/>
                </a:lnTo>
                <a:lnTo>
                  <a:pt x="3632" y="24"/>
                </a:lnTo>
                <a:lnTo>
                  <a:pt x="3670" y="0"/>
                </a:lnTo>
                <a:lnTo>
                  <a:pt x="3670" y="0"/>
                </a:lnTo>
                <a:close/>
              </a:path>
            </a:pathLst>
          </a:custGeom>
          <a:gradFill>
            <a:gsLst>
              <a:gs pos="0">
                <a:schemeClr val="accent1"/>
              </a:gs>
              <a:gs pos="58000">
                <a:schemeClr val="bg2"/>
              </a:gs>
            </a:gsLst>
            <a:lin ang="5400000" scaled="0"/>
          </a:gradFill>
          <a:ln>
            <a:noFill/>
          </a:ln>
        </p:spPr>
        <p:txBody>
          <a:bodyPr/>
          <a:lstStyle/>
          <a:p>
            <a:pPr defTabSz="914363" fontAlgn="auto">
              <a:spcBef>
                <a:spcPts val="0"/>
              </a:spcBef>
              <a:spcAft>
                <a:spcPts val="0"/>
              </a:spcAft>
              <a:defRPr/>
            </a:pPr>
            <a:endParaRPr lang="en-US" dirty="0">
              <a:solidFill>
                <a:prstClr val="white"/>
              </a:solidFill>
              <a:latin typeface="+mn-lt"/>
            </a:endParaRPr>
          </a:p>
        </p:txBody>
      </p:sp>
      <p:sp>
        <p:nvSpPr>
          <p:cNvPr id="2" name="Title 1"/>
          <p:cNvSpPr>
            <a:spLocks noGrp="1"/>
          </p:cNvSpPr>
          <p:nvPr>
            <p:ph type="ctrTitle"/>
          </p:nvPr>
        </p:nvSpPr>
        <p:spPr>
          <a:xfrm>
            <a:off x="1073150" y="3084246"/>
            <a:ext cx="7683913" cy="1523497"/>
          </a:xfrm>
        </p:spPr>
        <p:txBody>
          <a:bodyPr anchor="b"/>
          <a:lstStyle>
            <a:lvl1pPr>
              <a:lnSpc>
                <a:spcPct val="90000"/>
              </a:lnSpc>
              <a:defRPr sz="4800"/>
            </a:lvl1pPr>
          </a:lstStyle>
          <a:p>
            <a:r>
              <a:rPr lang="en-US" dirty="0" smtClean="0"/>
              <a:t>Click to edit Master title style</a:t>
            </a:r>
            <a:endParaRPr lang="en-US" dirty="0"/>
          </a:p>
        </p:txBody>
      </p:sp>
      <p:sp>
        <p:nvSpPr>
          <p:cNvPr id="3" name="Subtitle 2"/>
          <p:cNvSpPr>
            <a:spLocks noGrp="1"/>
          </p:cNvSpPr>
          <p:nvPr>
            <p:ph type="subTitle" idx="1"/>
          </p:nvPr>
        </p:nvSpPr>
        <p:spPr>
          <a:xfrm>
            <a:off x="1073150" y="4744528"/>
            <a:ext cx="7549477" cy="463255"/>
          </a:xfrm>
        </p:spPr>
        <p:txBody>
          <a:bodyPr>
            <a:noAutofit/>
          </a:bodyPr>
          <a:lstStyle>
            <a:lvl1pPr marL="0" indent="0" algn="l">
              <a:lnSpc>
                <a:spcPct val="90000"/>
              </a:lnSpc>
              <a:spcBef>
                <a:spcPts val="0"/>
              </a:spcBef>
              <a:buNone/>
              <a:defRPr sz="2400">
                <a:solidFill>
                  <a:schemeClr val="tx2"/>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dirty="0" smtClean="0"/>
              <a:t>Click to edit Master subtitle style</a:t>
            </a:r>
            <a:endParaRPr lang="en-US" dirty="0"/>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WALKIN - Prints in GRAYSCALE">
    <p:spTree>
      <p:nvGrpSpPr>
        <p:cNvPr id="1" name=""/>
        <p:cNvGrpSpPr/>
        <p:nvPr/>
      </p:nvGrpSpPr>
      <p:grpSpPr>
        <a:xfrm>
          <a:off x="0" y="0"/>
          <a:ext cx="0" cy="0"/>
          <a:chOff x="0" y="0"/>
          <a:chExt cx="0" cy="0"/>
        </a:xfrm>
      </p:grpSpPr>
    </p:spTree>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73150" y="574676"/>
            <a:ext cx="7680325" cy="666387"/>
          </a:xfrm>
        </p:spPr>
        <p:txBody>
          <a:bodyPr/>
          <a:lstStyle/>
          <a:p>
            <a:r>
              <a:rPr lang="en-US" dirty="0" smtClean="0"/>
              <a:t>Click to edit Master title style</a:t>
            </a:r>
            <a:endParaRPr lang="en-US" dirty="0"/>
          </a:p>
        </p:txBody>
      </p:sp>
      <p:sp>
        <p:nvSpPr>
          <p:cNvPr id="5" name="Text Placeholder 4"/>
          <p:cNvSpPr>
            <a:spLocks noGrp="1"/>
          </p:cNvSpPr>
          <p:nvPr>
            <p:ph type="body" sz="quarter" idx="10"/>
          </p:nvPr>
        </p:nvSpPr>
        <p:spPr>
          <a:xfrm>
            <a:off x="1073150" y="1793875"/>
            <a:ext cx="7680325" cy="200054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1073150" y="1793875"/>
            <a:ext cx="7680325" cy="2000548"/>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1073150" y="1793875"/>
            <a:ext cx="3432260" cy="2129814"/>
          </a:xfrm>
        </p:spPr>
        <p:txBody>
          <a:bodyPr/>
          <a:lstStyle>
            <a:lvl1pPr marL="339976" indent="-339976">
              <a:lnSpc>
                <a:spcPct val="90000"/>
              </a:lnSpc>
              <a:defRPr sz="2800"/>
            </a:lvl1pPr>
            <a:lvl2pPr marL="673338" indent="-325424">
              <a:lnSpc>
                <a:spcPct val="90000"/>
              </a:lnSpc>
              <a:defRPr sz="2400"/>
            </a:lvl2pPr>
            <a:lvl3pPr marL="953785" indent="-288384">
              <a:lnSpc>
                <a:spcPct val="90000"/>
              </a:lnSpc>
              <a:defRPr sz="2000"/>
            </a:lvl3pPr>
            <a:lvl4pPr marL="1227618" indent="-273833">
              <a:lnSpc>
                <a:spcPct val="90000"/>
              </a:lnSpc>
              <a:defRPr sz="1800"/>
            </a:lvl4pPr>
            <a:lvl5pPr marL="1516002" indent="-280447">
              <a:lnSpc>
                <a:spcPct val="90000"/>
              </a:lnSpc>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5321215" y="1793875"/>
            <a:ext cx="3432260" cy="2129814"/>
          </a:xfrm>
        </p:spPr>
        <p:txBody>
          <a:bodyPr/>
          <a:lstStyle>
            <a:lvl1pPr marL="347914" indent="-347914">
              <a:lnSpc>
                <a:spcPct val="90000"/>
              </a:lnSpc>
              <a:defRPr sz="2800"/>
            </a:lvl1pPr>
            <a:lvl2pPr marL="673338" indent="-339976">
              <a:lnSpc>
                <a:spcPct val="90000"/>
              </a:lnSpc>
              <a:defRPr sz="2400"/>
            </a:lvl2pPr>
            <a:lvl3pPr marL="961722" indent="-302936">
              <a:lnSpc>
                <a:spcPct val="90000"/>
              </a:lnSpc>
              <a:defRPr sz="2000"/>
            </a:lvl3pPr>
            <a:lvl4pPr marL="1227618" indent="-265896">
              <a:lnSpc>
                <a:spcPct val="90000"/>
              </a:lnSpc>
              <a:defRPr sz="1800"/>
            </a:lvl4pPr>
            <a:lvl5pPr marL="1516002" indent="-273833">
              <a:lnSpc>
                <a:spcPct val="90000"/>
              </a:lnSpc>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1081586" y="1793875"/>
            <a:ext cx="3423824" cy="692497"/>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1073150" y="2862170"/>
            <a:ext cx="3422932" cy="1855893"/>
          </a:xfrm>
        </p:spPr>
        <p:txBody>
          <a:bodyPr/>
          <a:lstStyle>
            <a:lvl1pPr marL="281770" indent="-281770">
              <a:defRPr sz="2300"/>
            </a:lvl1pPr>
            <a:lvl2pPr marL="562218" indent="-265896">
              <a:defRPr sz="2000"/>
            </a:lvl2pPr>
            <a:lvl3pPr marL="813562" indent="-243407">
              <a:defRPr sz="1800"/>
            </a:lvl3pPr>
            <a:lvl4pPr marL="1050354" indent="-228856">
              <a:defRPr sz="1700"/>
            </a:lvl4pPr>
            <a:lvl5pPr marL="1279210" indent="-206367">
              <a:defRPr sz="17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5329651" y="1793875"/>
            <a:ext cx="3423824" cy="692497"/>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5329651" y="2862171"/>
            <a:ext cx="3423824" cy="1855893"/>
          </a:xfrm>
        </p:spPr>
        <p:txBody>
          <a:bodyPr/>
          <a:lstStyle>
            <a:lvl1pPr marL="296321" indent="-296321">
              <a:defRPr sz="2300"/>
            </a:lvl1pPr>
            <a:lvl2pPr marL="570155" indent="-273833">
              <a:defRPr sz="2000"/>
            </a:lvl2pPr>
            <a:lvl3pPr marL="821499" indent="-244730">
              <a:defRPr sz="1800"/>
            </a:lvl3pPr>
            <a:lvl4pPr marL="1050354" indent="-236793">
              <a:defRPr sz="1700"/>
            </a:lvl4pPr>
            <a:lvl5pPr marL="1279210" indent="-220919">
              <a:defRPr sz="17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Tree>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blank" preserve="1">
  <p:cSld name="WALKIN - Prints in GRAYSCALE">
    <p:spTree>
      <p:nvGrpSpPr>
        <p:cNvPr id="1" name=""/>
        <p:cNvGrpSpPr/>
        <p:nvPr/>
      </p:nvGrpSpPr>
      <p:grpSpPr>
        <a:xfrm>
          <a:off x="0" y="0"/>
          <a:ext cx="0" cy="0"/>
          <a:chOff x="0" y="0"/>
          <a:chExt cx="0" cy="0"/>
        </a:xfrm>
      </p:grpSpPr>
    </p:spTree>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p:cSld name="Black Layout - Title and Content">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flip="none" rotWithShape="1">
                  <a:gsLst>
                    <a:gs pos="0">
                      <a:srgbClr val="FFFFFF"/>
                    </a:gs>
                    <a:gs pos="100000">
                      <a:srgbClr val="F8F57B"/>
                    </a:gs>
                  </a:gsLst>
                  <a:lin ang="5400000" scaled="0"/>
                  <a:tileRect/>
                </a:gradFill>
              </a:defRPr>
            </a:lvl1pPr>
          </a:lstStyle>
          <a:p>
            <a:r>
              <a:rPr lang="en-US" dirty="0" smtClean="0"/>
              <a:t>Click to edit Master title style</a:t>
            </a:r>
            <a:endParaRPr lang="en-US" dirty="0"/>
          </a:p>
        </p:txBody>
      </p:sp>
      <p:sp>
        <p:nvSpPr>
          <p:cNvPr id="6" name="Text Placeholder 5"/>
          <p:cNvSpPr>
            <a:spLocks noGrp="1"/>
          </p:cNvSpPr>
          <p:nvPr>
            <p:ph type="body" sz="quarter" idx="10"/>
          </p:nvPr>
        </p:nvSpPr>
        <p:spPr bwMode="white">
          <a:xfrm>
            <a:off x="389436" y="1447800"/>
            <a:ext cx="8363938" cy="2000548"/>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p:cSld name="Black Notes slide Layout">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0">
                      <a:srgbClr val="FFFFFF"/>
                    </a:gs>
                    <a:gs pos="100000">
                      <a:srgbClr val="F8F57B"/>
                    </a:gs>
                  </a:gsLst>
                  <a:lin ang="5400000" scaled="0"/>
                </a:gradFill>
              </a:defRPr>
            </a:lvl1pPr>
          </a:lstStyle>
          <a:p>
            <a:r>
              <a:rPr lang="en-US" dirty="0" smtClean="0"/>
              <a:t>Click to edit Master title style</a:t>
            </a:r>
            <a:endParaRPr lang="en-US" dirty="0"/>
          </a:p>
        </p:txBody>
      </p:sp>
      <p:sp>
        <p:nvSpPr>
          <p:cNvPr id="6" name="Text Placeholder 5"/>
          <p:cNvSpPr>
            <a:spLocks noGrp="1"/>
          </p:cNvSpPr>
          <p:nvPr>
            <p:ph type="body" sz="quarter" idx="10"/>
          </p:nvPr>
        </p:nvSpPr>
        <p:spPr bwMode="white">
          <a:xfrm>
            <a:off x="389436" y="1447800"/>
            <a:ext cx="8363938" cy="2000548"/>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p:nvPr>
        </p:nvSpPr>
        <p:spPr>
          <a:xfrm>
            <a:off x="1" y="6238877"/>
            <a:ext cx="9144001" cy="619125"/>
          </a:xfrm>
          <a:solidFill>
            <a:srgbClr val="FFFF99"/>
          </a:solidFill>
        </p:spPr>
        <p:txBody>
          <a:bodyPr lIns="152394" tIns="76197" rIns="152394" bIns="76197" anchor="b" anchorCtr="0">
            <a:noAutofit/>
          </a:bodyPr>
          <a:lstStyle>
            <a:lvl1pPr algn="r">
              <a:buFont typeface="Arial" pitchFamily="34" charset="0"/>
              <a:buNone/>
              <a:defRPr spc="-50" baseline="0">
                <a:gradFill>
                  <a:gsLst>
                    <a:gs pos="0">
                      <a:srgbClr val="000000"/>
                    </a:gs>
                    <a:gs pos="100000">
                      <a:srgbClr val="000000"/>
                    </a:gs>
                  </a:gsLst>
                  <a:lin ang="5400000" scaled="0"/>
                </a:gradFill>
                <a:effectLst/>
                <a:latin typeface="Segoe UI" pitchFamily="34" charset="0"/>
              </a:defRPr>
            </a:lvl1pPr>
          </a:lstStyle>
          <a:p>
            <a:pPr lvl="0"/>
            <a:r>
              <a:rPr lang="en-US" dirty="0" smtClean="0"/>
              <a:t>Click to edit Master text styles</a:t>
            </a:r>
          </a:p>
        </p:txBody>
      </p:sp>
    </p:spTree>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19100" y="169864"/>
            <a:ext cx="8305800" cy="8128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19100" y="1330329"/>
            <a:ext cx="4076700" cy="4327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330329"/>
            <a:ext cx="4076700" cy="4327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Black Layout - Title and Content">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flip="none" rotWithShape="1">
                  <a:gsLst>
                    <a:gs pos="0">
                      <a:srgbClr val="FFFFFF"/>
                    </a:gs>
                    <a:gs pos="100000">
                      <a:srgbClr val="F8F57B"/>
                    </a:gs>
                  </a:gsLst>
                  <a:lin ang="5400000" scaled="0"/>
                  <a:tileRect/>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389436" y="1447800"/>
            <a:ext cx="8363938" cy="2000548"/>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5"/>
          <p:cNvGrpSpPr>
            <a:grpSpLocks/>
          </p:cNvGrpSpPr>
          <p:nvPr userDrawn="1"/>
        </p:nvGrpSpPr>
        <p:grpSpPr bwMode="auto">
          <a:xfrm>
            <a:off x="280988" y="4179888"/>
            <a:ext cx="636587" cy="249237"/>
            <a:chOff x="393272" y="3447519"/>
            <a:chExt cx="636998" cy="250168"/>
          </a:xfrm>
        </p:grpSpPr>
        <p:sp>
          <p:nvSpPr>
            <p:cNvPr id="5" name="Rectangle 4"/>
            <p:cNvSpPr/>
            <p:nvPr userDrawn="1"/>
          </p:nvSpPr>
          <p:spPr bwMode="auto">
            <a:xfrm>
              <a:off x="393272" y="3447519"/>
              <a:ext cx="117551" cy="116320"/>
            </a:xfrm>
            <a:prstGeom prst="rect">
              <a:avLst/>
            </a:prstGeom>
            <a:solidFill>
              <a:schemeClr val="bg2">
                <a:alpha val="38000"/>
              </a:schemeClr>
            </a:solidFill>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lIns="91436" tIns="45718" rIns="91436" bIns="45718" anchor="ctr"/>
            <a:lstStyle/>
            <a:p>
              <a:pPr algn="ctr" defTabSz="914099">
                <a:defRPr/>
              </a:pPr>
              <a:endParaRPr lang="en-US" sz="2400" dirty="0">
                <a:gradFill>
                  <a:gsLst>
                    <a:gs pos="0">
                      <a:srgbClr val="FFFFFF"/>
                    </a:gs>
                    <a:gs pos="100000">
                      <a:srgbClr val="FFFFFF"/>
                    </a:gs>
                  </a:gsLst>
                  <a:lin ang="5400000" scaled="0"/>
                </a:gradFill>
              </a:endParaRPr>
            </a:p>
          </p:txBody>
        </p:sp>
        <p:sp>
          <p:nvSpPr>
            <p:cNvPr id="6" name="Rectangle 5"/>
            <p:cNvSpPr/>
            <p:nvPr userDrawn="1"/>
          </p:nvSpPr>
          <p:spPr bwMode="auto">
            <a:xfrm>
              <a:off x="653790" y="3447519"/>
              <a:ext cx="115962" cy="116320"/>
            </a:xfrm>
            <a:prstGeom prst="rect">
              <a:avLst/>
            </a:prstGeom>
            <a:solidFill>
              <a:schemeClr val="bg2">
                <a:alpha val="38000"/>
              </a:schemeClr>
            </a:solidFill>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lIns="91436" tIns="45718" rIns="91436" bIns="45718" anchor="ctr"/>
            <a:lstStyle/>
            <a:p>
              <a:pPr algn="ctr" defTabSz="914099">
                <a:defRPr/>
              </a:pPr>
              <a:endParaRPr lang="en-US" sz="2400" dirty="0">
                <a:gradFill>
                  <a:gsLst>
                    <a:gs pos="0">
                      <a:srgbClr val="FFFFFF"/>
                    </a:gs>
                    <a:gs pos="100000">
                      <a:srgbClr val="FFFFFF"/>
                    </a:gs>
                  </a:gsLst>
                  <a:lin ang="5400000" scaled="0"/>
                </a:gradFill>
              </a:endParaRPr>
            </a:p>
          </p:txBody>
        </p:sp>
        <p:sp>
          <p:nvSpPr>
            <p:cNvPr id="7" name="Rectangle 6"/>
            <p:cNvSpPr/>
            <p:nvPr userDrawn="1"/>
          </p:nvSpPr>
          <p:spPr bwMode="auto">
            <a:xfrm>
              <a:off x="784049" y="3447519"/>
              <a:ext cx="115962" cy="116320"/>
            </a:xfrm>
            <a:prstGeom prst="rect">
              <a:avLst/>
            </a:prstGeom>
            <a:solidFill>
              <a:schemeClr val="bg2">
                <a:alpha val="18000"/>
              </a:schemeClr>
            </a:solidFill>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lIns="91436" tIns="45718" rIns="91436" bIns="45718" anchor="ctr"/>
            <a:lstStyle/>
            <a:p>
              <a:pPr algn="ctr" defTabSz="914099">
                <a:defRPr/>
              </a:pPr>
              <a:endParaRPr lang="en-US" sz="2400" dirty="0">
                <a:gradFill>
                  <a:gsLst>
                    <a:gs pos="0">
                      <a:srgbClr val="FFFFFF"/>
                    </a:gs>
                    <a:gs pos="100000">
                      <a:srgbClr val="FFFFFF"/>
                    </a:gs>
                  </a:gsLst>
                  <a:lin ang="5400000" scaled="0"/>
                </a:gradFill>
              </a:endParaRPr>
            </a:p>
          </p:txBody>
        </p:sp>
        <p:sp>
          <p:nvSpPr>
            <p:cNvPr id="8" name="Rectangle 7"/>
            <p:cNvSpPr/>
            <p:nvPr userDrawn="1"/>
          </p:nvSpPr>
          <p:spPr bwMode="auto">
            <a:xfrm>
              <a:off x="523531" y="3581367"/>
              <a:ext cx="115962" cy="116320"/>
            </a:xfrm>
            <a:prstGeom prst="rect">
              <a:avLst/>
            </a:prstGeom>
            <a:solidFill>
              <a:schemeClr val="bg2">
                <a:alpha val="16000"/>
              </a:schemeClr>
            </a:solidFill>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lIns="91436" tIns="45718" rIns="91436" bIns="45718" anchor="ctr"/>
            <a:lstStyle/>
            <a:p>
              <a:pPr algn="ctr" defTabSz="914099">
                <a:defRPr/>
              </a:pPr>
              <a:endParaRPr lang="en-US" sz="2400" dirty="0">
                <a:gradFill>
                  <a:gsLst>
                    <a:gs pos="0">
                      <a:srgbClr val="FFFFFF"/>
                    </a:gs>
                    <a:gs pos="100000">
                      <a:srgbClr val="FFFFFF"/>
                    </a:gs>
                  </a:gsLst>
                  <a:lin ang="5400000" scaled="0"/>
                </a:gradFill>
              </a:endParaRPr>
            </a:p>
          </p:txBody>
        </p:sp>
        <p:sp>
          <p:nvSpPr>
            <p:cNvPr id="9" name="Rectangle 8"/>
            <p:cNvSpPr/>
            <p:nvPr userDrawn="1"/>
          </p:nvSpPr>
          <p:spPr bwMode="auto">
            <a:xfrm>
              <a:off x="784049" y="3581367"/>
              <a:ext cx="115962" cy="116320"/>
            </a:xfrm>
            <a:prstGeom prst="rect">
              <a:avLst/>
            </a:prstGeom>
            <a:solidFill>
              <a:schemeClr val="bg2">
                <a:alpha val="33000"/>
              </a:schemeClr>
            </a:solidFill>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lIns="91436" tIns="45718" rIns="91436" bIns="45718" anchor="ctr"/>
            <a:lstStyle/>
            <a:p>
              <a:pPr algn="ctr" defTabSz="914099">
                <a:defRPr/>
              </a:pPr>
              <a:endParaRPr lang="en-US" sz="2400" dirty="0">
                <a:gradFill>
                  <a:gsLst>
                    <a:gs pos="0">
                      <a:srgbClr val="FFFFFF"/>
                    </a:gs>
                    <a:gs pos="100000">
                      <a:srgbClr val="FFFFFF"/>
                    </a:gs>
                  </a:gsLst>
                  <a:lin ang="5400000" scaled="0"/>
                </a:gradFill>
              </a:endParaRPr>
            </a:p>
          </p:txBody>
        </p:sp>
        <p:sp>
          <p:nvSpPr>
            <p:cNvPr id="10" name="Rectangle 9"/>
            <p:cNvSpPr/>
            <p:nvPr userDrawn="1"/>
          </p:nvSpPr>
          <p:spPr bwMode="auto">
            <a:xfrm>
              <a:off x="912719" y="3581367"/>
              <a:ext cx="117551" cy="116320"/>
            </a:xfrm>
            <a:prstGeom prst="rect">
              <a:avLst/>
            </a:prstGeom>
            <a:solidFill>
              <a:schemeClr val="bg2">
                <a:alpha val="52000"/>
              </a:schemeClr>
            </a:solidFill>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lIns="91436" tIns="45718" rIns="91436" bIns="45718" anchor="ctr"/>
            <a:lstStyle/>
            <a:p>
              <a:pPr algn="ctr" defTabSz="914099">
                <a:defRPr/>
              </a:pPr>
              <a:endParaRPr lang="en-US" sz="2400" dirty="0">
                <a:gradFill>
                  <a:gsLst>
                    <a:gs pos="0">
                      <a:srgbClr val="FFFFFF"/>
                    </a:gs>
                    <a:gs pos="100000">
                      <a:srgbClr val="FFFFFF"/>
                    </a:gs>
                  </a:gsLst>
                  <a:lin ang="5400000" scaled="0"/>
                </a:gradFill>
              </a:endParaRPr>
            </a:p>
          </p:txBody>
        </p:sp>
      </p:grpSp>
      <p:sp>
        <p:nvSpPr>
          <p:cNvPr id="11" name="Freeform 8"/>
          <p:cNvSpPr>
            <a:spLocks/>
          </p:cNvSpPr>
          <p:nvPr userDrawn="1"/>
        </p:nvSpPr>
        <p:spPr bwMode="auto">
          <a:xfrm>
            <a:off x="3692525" y="5189538"/>
            <a:ext cx="5459413" cy="1668462"/>
          </a:xfrm>
          <a:custGeom>
            <a:avLst/>
            <a:gdLst>
              <a:gd name="T0" fmla="*/ 3672 w 3672"/>
              <a:gd name="T1" fmla="*/ 62 h 1122"/>
              <a:gd name="T2" fmla="*/ 3630 w 3672"/>
              <a:gd name="T3" fmla="*/ 88 h 1122"/>
              <a:gd name="T4" fmla="*/ 3512 w 3672"/>
              <a:gd name="T5" fmla="*/ 160 h 1122"/>
              <a:gd name="T6" fmla="*/ 3320 w 3672"/>
              <a:gd name="T7" fmla="*/ 268 h 1122"/>
              <a:gd name="T8" fmla="*/ 3060 w 3672"/>
              <a:gd name="T9" fmla="*/ 400 h 1122"/>
              <a:gd name="T10" fmla="*/ 2824 w 3672"/>
              <a:gd name="T11" fmla="*/ 510 h 1122"/>
              <a:gd name="T12" fmla="*/ 2648 w 3672"/>
              <a:gd name="T13" fmla="*/ 584 h 1122"/>
              <a:gd name="T14" fmla="*/ 2458 w 3672"/>
              <a:gd name="T15" fmla="*/ 658 h 1122"/>
              <a:gd name="T16" fmla="*/ 2256 w 3672"/>
              <a:gd name="T17" fmla="*/ 730 h 1122"/>
              <a:gd name="T18" fmla="*/ 2040 w 3672"/>
              <a:gd name="T19" fmla="*/ 800 h 1122"/>
              <a:gd name="T20" fmla="*/ 1814 w 3672"/>
              <a:gd name="T21" fmla="*/ 866 h 1122"/>
              <a:gd name="T22" fmla="*/ 1576 w 3672"/>
              <a:gd name="T23" fmla="*/ 926 h 1122"/>
              <a:gd name="T24" fmla="*/ 1452 w 3672"/>
              <a:gd name="T25" fmla="*/ 954 h 1122"/>
              <a:gd name="T26" fmla="*/ 1124 w 3672"/>
              <a:gd name="T27" fmla="*/ 1018 h 1122"/>
              <a:gd name="T28" fmla="*/ 836 w 3672"/>
              <a:gd name="T29" fmla="*/ 1062 h 1122"/>
              <a:gd name="T30" fmla="*/ 588 w 3672"/>
              <a:gd name="T31" fmla="*/ 1092 h 1122"/>
              <a:gd name="T32" fmla="*/ 380 w 3672"/>
              <a:gd name="T33" fmla="*/ 1110 h 1122"/>
              <a:gd name="T34" fmla="*/ 216 w 3672"/>
              <a:gd name="T35" fmla="*/ 1120 h 1122"/>
              <a:gd name="T36" fmla="*/ 26 w 3672"/>
              <a:gd name="T37" fmla="*/ 1122 h 1122"/>
              <a:gd name="T38" fmla="*/ 0 w 3672"/>
              <a:gd name="T39" fmla="*/ 1120 h 1122"/>
              <a:gd name="T40" fmla="*/ 148 w 3672"/>
              <a:gd name="T41" fmla="*/ 1116 h 1122"/>
              <a:gd name="T42" fmla="*/ 320 w 3672"/>
              <a:gd name="T43" fmla="*/ 1106 h 1122"/>
              <a:gd name="T44" fmla="*/ 546 w 3672"/>
              <a:gd name="T45" fmla="*/ 1086 h 1122"/>
              <a:gd name="T46" fmla="*/ 822 w 3672"/>
              <a:gd name="T47" fmla="*/ 1052 h 1122"/>
              <a:gd name="T48" fmla="*/ 1134 w 3672"/>
              <a:gd name="T49" fmla="*/ 1002 h 1122"/>
              <a:gd name="T50" fmla="*/ 1478 w 3672"/>
              <a:gd name="T51" fmla="*/ 930 h 1122"/>
              <a:gd name="T52" fmla="*/ 1660 w 3672"/>
              <a:gd name="T53" fmla="*/ 886 h 1122"/>
              <a:gd name="T54" fmla="*/ 1846 w 3672"/>
              <a:gd name="T55" fmla="*/ 836 h 1122"/>
              <a:gd name="T56" fmla="*/ 1942 w 3672"/>
              <a:gd name="T57" fmla="*/ 808 h 1122"/>
              <a:gd name="T58" fmla="*/ 2126 w 3672"/>
              <a:gd name="T59" fmla="*/ 748 h 1122"/>
              <a:gd name="T60" fmla="*/ 2306 w 3672"/>
              <a:gd name="T61" fmla="*/ 684 h 1122"/>
              <a:gd name="T62" fmla="*/ 2478 w 3672"/>
              <a:gd name="T63" fmla="*/ 616 h 1122"/>
              <a:gd name="T64" fmla="*/ 2720 w 3672"/>
              <a:gd name="T65" fmla="*/ 512 h 1122"/>
              <a:gd name="T66" fmla="*/ 3010 w 3672"/>
              <a:gd name="T67" fmla="*/ 374 h 1122"/>
              <a:gd name="T68" fmla="*/ 3256 w 3672"/>
              <a:gd name="T69" fmla="*/ 246 h 1122"/>
              <a:gd name="T70" fmla="*/ 3452 w 3672"/>
              <a:gd name="T71" fmla="*/ 134 h 1122"/>
              <a:gd name="T72" fmla="*/ 3632 w 3672"/>
              <a:gd name="T73" fmla="*/ 24 h 1122"/>
              <a:gd name="T74" fmla="*/ 3670 w 3672"/>
              <a:gd name="T75" fmla="*/ 0 h 1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672" h="1122">
                <a:moveTo>
                  <a:pt x="3670" y="0"/>
                </a:moveTo>
                <a:lnTo>
                  <a:pt x="3672" y="62"/>
                </a:lnTo>
                <a:lnTo>
                  <a:pt x="3672" y="62"/>
                </a:lnTo>
                <a:lnTo>
                  <a:pt x="3630" y="88"/>
                </a:lnTo>
                <a:lnTo>
                  <a:pt x="3580" y="120"/>
                </a:lnTo>
                <a:lnTo>
                  <a:pt x="3512" y="160"/>
                </a:lnTo>
                <a:lnTo>
                  <a:pt x="3424" y="210"/>
                </a:lnTo>
                <a:lnTo>
                  <a:pt x="3320" y="268"/>
                </a:lnTo>
                <a:lnTo>
                  <a:pt x="3198" y="332"/>
                </a:lnTo>
                <a:lnTo>
                  <a:pt x="3060" y="400"/>
                </a:lnTo>
                <a:lnTo>
                  <a:pt x="2906" y="472"/>
                </a:lnTo>
                <a:lnTo>
                  <a:pt x="2824" y="510"/>
                </a:lnTo>
                <a:lnTo>
                  <a:pt x="2738" y="546"/>
                </a:lnTo>
                <a:lnTo>
                  <a:pt x="2648" y="584"/>
                </a:lnTo>
                <a:lnTo>
                  <a:pt x="2556" y="620"/>
                </a:lnTo>
                <a:lnTo>
                  <a:pt x="2458" y="658"/>
                </a:lnTo>
                <a:lnTo>
                  <a:pt x="2358" y="694"/>
                </a:lnTo>
                <a:lnTo>
                  <a:pt x="2256" y="730"/>
                </a:lnTo>
                <a:lnTo>
                  <a:pt x="2150" y="766"/>
                </a:lnTo>
                <a:lnTo>
                  <a:pt x="2040" y="800"/>
                </a:lnTo>
                <a:lnTo>
                  <a:pt x="1928" y="834"/>
                </a:lnTo>
                <a:lnTo>
                  <a:pt x="1814" y="866"/>
                </a:lnTo>
                <a:lnTo>
                  <a:pt x="1696" y="896"/>
                </a:lnTo>
                <a:lnTo>
                  <a:pt x="1576" y="926"/>
                </a:lnTo>
                <a:lnTo>
                  <a:pt x="1452" y="954"/>
                </a:lnTo>
                <a:lnTo>
                  <a:pt x="1452" y="954"/>
                </a:lnTo>
                <a:lnTo>
                  <a:pt x="1284" y="988"/>
                </a:lnTo>
                <a:lnTo>
                  <a:pt x="1124" y="1018"/>
                </a:lnTo>
                <a:lnTo>
                  <a:pt x="976" y="1042"/>
                </a:lnTo>
                <a:lnTo>
                  <a:pt x="836" y="1062"/>
                </a:lnTo>
                <a:lnTo>
                  <a:pt x="706" y="1080"/>
                </a:lnTo>
                <a:lnTo>
                  <a:pt x="588" y="1092"/>
                </a:lnTo>
                <a:lnTo>
                  <a:pt x="478" y="1104"/>
                </a:lnTo>
                <a:lnTo>
                  <a:pt x="380" y="1110"/>
                </a:lnTo>
                <a:lnTo>
                  <a:pt x="294" y="1116"/>
                </a:lnTo>
                <a:lnTo>
                  <a:pt x="216" y="1120"/>
                </a:lnTo>
                <a:lnTo>
                  <a:pt x="98" y="1122"/>
                </a:lnTo>
                <a:lnTo>
                  <a:pt x="26" y="1122"/>
                </a:lnTo>
                <a:lnTo>
                  <a:pt x="0" y="1120"/>
                </a:lnTo>
                <a:lnTo>
                  <a:pt x="0" y="1120"/>
                </a:lnTo>
                <a:lnTo>
                  <a:pt x="38" y="1120"/>
                </a:lnTo>
                <a:lnTo>
                  <a:pt x="148" y="1116"/>
                </a:lnTo>
                <a:lnTo>
                  <a:pt x="226" y="1112"/>
                </a:lnTo>
                <a:lnTo>
                  <a:pt x="320" y="1106"/>
                </a:lnTo>
                <a:lnTo>
                  <a:pt x="428" y="1098"/>
                </a:lnTo>
                <a:lnTo>
                  <a:pt x="546" y="1086"/>
                </a:lnTo>
                <a:lnTo>
                  <a:pt x="678" y="1070"/>
                </a:lnTo>
                <a:lnTo>
                  <a:pt x="822" y="1052"/>
                </a:lnTo>
                <a:lnTo>
                  <a:pt x="974" y="1030"/>
                </a:lnTo>
                <a:lnTo>
                  <a:pt x="1134" y="1002"/>
                </a:lnTo>
                <a:lnTo>
                  <a:pt x="1304" y="968"/>
                </a:lnTo>
                <a:lnTo>
                  <a:pt x="1478" y="930"/>
                </a:lnTo>
                <a:lnTo>
                  <a:pt x="1568" y="908"/>
                </a:lnTo>
                <a:lnTo>
                  <a:pt x="1660" y="886"/>
                </a:lnTo>
                <a:lnTo>
                  <a:pt x="1752" y="862"/>
                </a:lnTo>
                <a:lnTo>
                  <a:pt x="1846" y="836"/>
                </a:lnTo>
                <a:lnTo>
                  <a:pt x="1846" y="836"/>
                </a:lnTo>
                <a:lnTo>
                  <a:pt x="1942" y="808"/>
                </a:lnTo>
                <a:lnTo>
                  <a:pt x="2034" y="778"/>
                </a:lnTo>
                <a:lnTo>
                  <a:pt x="2126" y="748"/>
                </a:lnTo>
                <a:lnTo>
                  <a:pt x="2216" y="716"/>
                </a:lnTo>
                <a:lnTo>
                  <a:pt x="2306" y="684"/>
                </a:lnTo>
                <a:lnTo>
                  <a:pt x="2392" y="650"/>
                </a:lnTo>
                <a:lnTo>
                  <a:pt x="2478" y="616"/>
                </a:lnTo>
                <a:lnTo>
                  <a:pt x="2560" y="582"/>
                </a:lnTo>
                <a:lnTo>
                  <a:pt x="2720" y="512"/>
                </a:lnTo>
                <a:lnTo>
                  <a:pt x="2870" y="442"/>
                </a:lnTo>
                <a:lnTo>
                  <a:pt x="3010" y="374"/>
                </a:lnTo>
                <a:lnTo>
                  <a:pt x="3140" y="308"/>
                </a:lnTo>
                <a:lnTo>
                  <a:pt x="3256" y="246"/>
                </a:lnTo>
                <a:lnTo>
                  <a:pt x="3360" y="188"/>
                </a:lnTo>
                <a:lnTo>
                  <a:pt x="3452" y="134"/>
                </a:lnTo>
                <a:lnTo>
                  <a:pt x="3528" y="90"/>
                </a:lnTo>
                <a:lnTo>
                  <a:pt x="3632" y="24"/>
                </a:lnTo>
                <a:lnTo>
                  <a:pt x="3670" y="0"/>
                </a:lnTo>
                <a:lnTo>
                  <a:pt x="3670" y="0"/>
                </a:lnTo>
                <a:close/>
              </a:path>
            </a:pathLst>
          </a:custGeom>
          <a:gradFill>
            <a:gsLst>
              <a:gs pos="0">
                <a:schemeClr val="accent1"/>
              </a:gs>
              <a:gs pos="58000">
                <a:schemeClr val="bg2"/>
              </a:gs>
            </a:gsLst>
            <a:lin ang="5400000" scaled="0"/>
          </a:gradFill>
          <a:ln>
            <a:noFill/>
          </a:ln>
        </p:spPr>
        <p:txBody>
          <a:bodyPr/>
          <a:lstStyle/>
          <a:p>
            <a:pPr defTabSz="914363" fontAlgn="auto">
              <a:spcBef>
                <a:spcPts val="0"/>
              </a:spcBef>
              <a:spcAft>
                <a:spcPts val="0"/>
              </a:spcAft>
              <a:defRPr/>
            </a:pPr>
            <a:endParaRPr lang="en-US" dirty="0">
              <a:solidFill>
                <a:prstClr val="white"/>
              </a:solidFill>
              <a:latin typeface="+mn-lt"/>
            </a:endParaRPr>
          </a:p>
        </p:txBody>
      </p:sp>
      <p:sp>
        <p:nvSpPr>
          <p:cNvPr id="2" name="Title 1"/>
          <p:cNvSpPr>
            <a:spLocks noGrp="1"/>
          </p:cNvSpPr>
          <p:nvPr>
            <p:ph type="ctrTitle"/>
          </p:nvPr>
        </p:nvSpPr>
        <p:spPr>
          <a:xfrm>
            <a:off x="1073150" y="3084246"/>
            <a:ext cx="7683913" cy="1523497"/>
          </a:xfrm>
        </p:spPr>
        <p:txBody>
          <a:bodyPr anchor="b"/>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1073150" y="4744528"/>
            <a:ext cx="7549477" cy="463255"/>
          </a:xfrm>
        </p:spPr>
        <p:txBody>
          <a:bodyPr>
            <a:noAutofit/>
          </a:bodyPr>
          <a:lstStyle>
            <a:lvl1pPr marL="0" indent="0" algn="l">
              <a:lnSpc>
                <a:spcPct val="90000"/>
              </a:lnSpc>
              <a:spcBef>
                <a:spcPts val="0"/>
              </a:spcBef>
              <a:buNone/>
              <a:defRPr sz="2400">
                <a:solidFill>
                  <a:schemeClr val="tx2"/>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Tree>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73150" y="574676"/>
            <a:ext cx="7680325" cy="666387"/>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1073150" y="1793875"/>
            <a:ext cx="7680325" cy="200054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1073150" y="1793875"/>
            <a:ext cx="7680325" cy="2000548"/>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73150" y="1793875"/>
            <a:ext cx="3432260" cy="2129814"/>
          </a:xfrm>
        </p:spPr>
        <p:txBody>
          <a:bodyPr/>
          <a:lstStyle>
            <a:lvl1pPr marL="339976" indent="-339976">
              <a:lnSpc>
                <a:spcPct val="90000"/>
              </a:lnSpc>
              <a:defRPr sz="2800"/>
            </a:lvl1pPr>
            <a:lvl2pPr marL="673338" indent="-325424">
              <a:lnSpc>
                <a:spcPct val="90000"/>
              </a:lnSpc>
              <a:defRPr sz="2400"/>
            </a:lvl2pPr>
            <a:lvl3pPr marL="953785" indent="-288384">
              <a:lnSpc>
                <a:spcPct val="90000"/>
              </a:lnSpc>
              <a:defRPr sz="2000"/>
            </a:lvl3pPr>
            <a:lvl4pPr marL="1227618" indent="-273833">
              <a:lnSpc>
                <a:spcPct val="90000"/>
              </a:lnSpc>
              <a:defRPr sz="1800"/>
            </a:lvl4pPr>
            <a:lvl5pPr marL="1516002" indent="-280447">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321215" y="1793875"/>
            <a:ext cx="3432260" cy="2129814"/>
          </a:xfrm>
        </p:spPr>
        <p:txBody>
          <a:bodyPr/>
          <a:lstStyle>
            <a:lvl1pPr marL="347914" indent="-347914">
              <a:lnSpc>
                <a:spcPct val="90000"/>
              </a:lnSpc>
              <a:defRPr sz="2800"/>
            </a:lvl1pPr>
            <a:lvl2pPr marL="673338" indent="-339976">
              <a:lnSpc>
                <a:spcPct val="90000"/>
              </a:lnSpc>
              <a:defRPr sz="2400"/>
            </a:lvl2pPr>
            <a:lvl3pPr marL="961722" indent="-302936">
              <a:lnSpc>
                <a:spcPct val="90000"/>
              </a:lnSpc>
              <a:defRPr sz="2000"/>
            </a:lvl3pPr>
            <a:lvl4pPr marL="1227618" indent="-265896">
              <a:lnSpc>
                <a:spcPct val="90000"/>
              </a:lnSpc>
              <a:defRPr sz="1800"/>
            </a:lvl4pPr>
            <a:lvl5pPr marL="1516002" indent="-273833">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081586" y="1793875"/>
            <a:ext cx="3423824" cy="692497"/>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73150" y="2862170"/>
            <a:ext cx="3422932" cy="1855893"/>
          </a:xfrm>
        </p:spPr>
        <p:txBody>
          <a:bodyPr/>
          <a:lstStyle>
            <a:lvl1pPr marL="281770" indent="-281770">
              <a:defRPr sz="2300"/>
            </a:lvl1pPr>
            <a:lvl2pPr marL="562218" indent="-265896">
              <a:defRPr sz="2000"/>
            </a:lvl2pPr>
            <a:lvl3pPr marL="813562" indent="-243407">
              <a:defRPr sz="1800"/>
            </a:lvl3pPr>
            <a:lvl4pPr marL="1050354" indent="-228856">
              <a:defRPr sz="1700"/>
            </a:lvl4pPr>
            <a:lvl5pPr marL="1279210" indent="-206367">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329651" y="1793875"/>
            <a:ext cx="3423824" cy="692497"/>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329651" y="2862171"/>
            <a:ext cx="3423824" cy="1855893"/>
          </a:xfrm>
        </p:spPr>
        <p:txBody>
          <a:bodyPr/>
          <a:lstStyle>
            <a:lvl1pPr marL="296321" indent="-296321">
              <a:defRPr sz="2300"/>
            </a:lvl1pPr>
            <a:lvl2pPr marL="570155" indent="-273833">
              <a:defRPr sz="2000"/>
            </a:lvl2pPr>
            <a:lvl3pPr marL="821499" indent="-244730">
              <a:defRPr sz="1800"/>
            </a:lvl3pPr>
            <a:lvl4pPr marL="1050354" indent="-236793">
              <a:defRPr sz="1700"/>
            </a:lvl4pPr>
            <a:lvl5pPr marL="1279210" indent="-220919">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blank" preserve="1">
  <p:cSld name="WALKIN - Prints in GRAYSCALE">
    <p:spTree>
      <p:nvGrpSpPr>
        <p:cNvPr id="1" name=""/>
        <p:cNvGrpSpPr/>
        <p:nvPr/>
      </p:nvGrpSpPr>
      <p:grpSpPr>
        <a:xfrm>
          <a:off x="0" y="0"/>
          <a:ext cx="0" cy="0"/>
          <a:chOff x="0" y="0"/>
          <a:chExt cx="0" cy="0"/>
        </a:xfrm>
      </p:grpSpPr>
    </p:spTree>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p:cSld name="Black Layout - Title and Content">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flip="none" rotWithShape="1">
                  <a:gsLst>
                    <a:gs pos="0">
                      <a:srgbClr val="FFFFFF"/>
                    </a:gs>
                    <a:gs pos="100000">
                      <a:srgbClr val="F8F57B"/>
                    </a:gs>
                  </a:gsLst>
                  <a:lin ang="5400000" scaled="0"/>
                  <a:tileRect/>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389436" y="1447800"/>
            <a:ext cx="8363938" cy="2000548"/>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p:cSld name="Black Notes slide Layout">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0">
                      <a:srgbClr val="FFFFFF"/>
                    </a:gs>
                    <a:gs pos="100000">
                      <a:srgbClr val="F8F57B"/>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389436" y="1447800"/>
            <a:ext cx="8363938" cy="2000548"/>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1" y="6238877"/>
            <a:ext cx="9144001" cy="619125"/>
          </a:xfrm>
          <a:solidFill>
            <a:srgbClr val="FFFF99"/>
          </a:solidFill>
        </p:spPr>
        <p:txBody>
          <a:bodyPr lIns="152394" tIns="76197" rIns="152394" bIns="76197" anchor="b" anchorCtr="0">
            <a:noAutofit/>
          </a:bodyPr>
          <a:lstStyle>
            <a:lvl1pPr algn="r">
              <a:buFont typeface="Arial" pitchFamily="34" charset="0"/>
              <a:buNone/>
              <a:defRPr spc="-50" baseline="0">
                <a:gradFill>
                  <a:gsLst>
                    <a:gs pos="0">
                      <a:srgbClr val="000000"/>
                    </a:gs>
                    <a:gs pos="100000">
                      <a:srgbClr val="000000"/>
                    </a:gs>
                  </a:gsLst>
                  <a:lin ang="5400000" scaled="0"/>
                </a:gradFill>
                <a:effectLst/>
                <a:latin typeface="Segoe UI" pitchFamily="34" charset="0"/>
              </a:defRPr>
            </a:lvl1pPr>
          </a:lstStyle>
          <a:p>
            <a:pPr lvl="0"/>
            <a:r>
              <a:rPr lang="en-US" smtClean="0"/>
              <a:t>Click to edit Master text styles</a:t>
            </a:r>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image" Target="../media/image3.jpeg"/><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1.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1.pn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1.pn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image" Target="../media/image2.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image" Target="../media/image1.png"/><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image" Target="../media/image2.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image" Target="../media/image1.png"/><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image" Target="../media/image2.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image" Target="../media/image1.png"/><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8.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image" Target="../media/image2.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image" Target="../media/image2.png"/><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image" Target="../media/image1.png"/><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theme" Target="../theme/theme9.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5" name="Freeform 21"/>
          <p:cNvSpPr>
            <a:spLocks/>
          </p:cNvSpPr>
          <p:nvPr/>
        </p:nvSpPr>
        <p:spPr bwMode="auto">
          <a:xfrm>
            <a:off x="-82550" y="0"/>
            <a:ext cx="2320925" cy="1414463"/>
          </a:xfrm>
          <a:custGeom>
            <a:avLst/>
            <a:gdLst>
              <a:gd name="T0" fmla="*/ 1582 w 1582"/>
              <a:gd name="T1" fmla="*/ 0 h 964"/>
              <a:gd name="T2" fmla="*/ 1490 w 1582"/>
              <a:gd name="T3" fmla="*/ 2 h 964"/>
              <a:gd name="T4" fmla="*/ 1490 w 1582"/>
              <a:gd name="T5" fmla="*/ 2 h 964"/>
              <a:gd name="T6" fmla="*/ 1420 w 1582"/>
              <a:gd name="T7" fmla="*/ 26 h 964"/>
              <a:gd name="T8" fmla="*/ 1340 w 1582"/>
              <a:gd name="T9" fmla="*/ 54 h 964"/>
              <a:gd name="T10" fmla="*/ 1240 w 1582"/>
              <a:gd name="T11" fmla="*/ 96 h 964"/>
              <a:gd name="T12" fmla="*/ 1122 w 1582"/>
              <a:gd name="T13" fmla="*/ 146 h 964"/>
              <a:gd name="T14" fmla="*/ 1060 w 1582"/>
              <a:gd name="T15" fmla="*/ 174 h 964"/>
              <a:gd name="T16" fmla="*/ 996 w 1582"/>
              <a:gd name="T17" fmla="*/ 206 h 964"/>
              <a:gd name="T18" fmla="*/ 930 w 1582"/>
              <a:gd name="T19" fmla="*/ 240 h 964"/>
              <a:gd name="T20" fmla="*/ 864 w 1582"/>
              <a:gd name="T21" fmla="*/ 276 h 964"/>
              <a:gd name="T22" fmla="*/ 798 w 1582"/>
              <a:gd name="T23" fmla="*/ 314 h 964"/>
              <a:gd name="T24" fmla="*/ 734 w 1582"/>
              <a:gd name="T25" fmla="*/ 354 h 964"/>
              <a:gd name="T26" fmla="*/ 734 w 1582"/>
              <a:gd name="T27" fmla="*/ 354 h 964"/>
              <a:gd name="T28" fmla="*/ 642 w 1582"/>
              <a:gd name="T29" fmla="*/ 416 h 964"/>
              <a:gd name="T30" fmla="*/ 556 w 1582"/>
              <a:gd name="T31" fmla="*/ 476 h 964"/>
              <a:gd name="T32" fmla="*/ 476 w 1582"/>
              <a:gd name="T33" fmla="*/ 534 h 964"/>
              <a:gd name="T34" fmla="*/ 404 w 1582"/>
              <a:gd name="T35" fmla="*/ 590 h 964"/>
              <a:gd name="T36" fmla="*/ 338 w 1582"/>
              <a:gd name="T37" fmla="*/ 644 h 964"/>
              <a:gd name="T38" fmla="*/ 278 w 1582"/>
              <a:gd name="T39" fmla="*/ 694 h 964"/>
              <a:gd name="T40" fmla="*/ 224 w 1582"/>
              <a:gd name="T41" fmla="*/ 742 h 964"/>
              <a:gd name="T42" fmla="*/ 176 w 1582"/>
              <a:gd name="T43" fmla="*/ 784 h 964"/>
              <a:gd name="T44" fmla="*/ 98 w 1582"/>
              <a:gd name="T45" fmla="*/ 860 h 964"/>
              <a:gd name="T46" fmla="*/ 44 w 1582"/>
              <a:gd name="T47" fmla="*/ 916 h 964"/>
              <a:gd name="T48" fmla="*/ 10 w 1582"/>
              <a:gd name="T49" fmla="*/ 952 h 964"/>
              <a:gd name="T50" fmla="*/ 0 w 1582"/>
              <a:gd name="T51" fmla="*/ 964 h 964"/>
              <a:gd name="T52" fmla="*/ 0 w 1582"/>
              <a:gd name="T53" fmla="*/ 964 h 964"/>
              <a:gd name="T54" fmla="*/ 42 w 1582"/>
              <a:gd name="T55" fmla="*/ 920 h 964"/>
              <a:gd name="T56" fmla="*/ 94 w 1582"/>
              <a:gd name="T57" fmla="*/ 870 h 964"/>
              <a:gd name="T58" fmla="*/ 168 w 1582"/>
              <a:gd name="T59" fmla="*/ 802 h 964"/>
              <a:gd name="T60" fmla="*/ 260 w 1582"/>
              <a:gd name="T61" fmla="*/ 724 h 964"/>
              <a:gd name="T62" fmla="*/ 314 w 1582"/>
              <a:gd name="T63" fmla="*/ 680 h 964"/>
              <a:gd name="T64" fmla="*/ 372 w 1582"/>
              <a:gd name="T65" fmla="*/ 632 h 964"/>
              <a:gd name="T66" fmla="*/ 436 w 1582"/>
              <a:gd name="T67" fmla="*/ 584 h 964"/>
              <a:gd name="T68" fmla="*/ 504 w 1582"/>
              <a:gd name="T69" fmla="*/ 534 h 964"/>
              <a:gd name="T70" fmla="*/ 578 w 1582"/>
              <a:gd name="T71" fmla="*/ 484 h 964"/>
              <a:gd name="T72" fmla="*/ 656 w 1582"/>
              <a:gd name="T73" fmla="*/ 432 h 964"/>
              <a:gd name="T74" fmla="*/ 656 w 1582"/>
              <a:gd name="T75" fmla="*/ 432 h 964"/>
              <a:gd name="T76" fmla="*/ 744 w 1582"/>
              <a:gd name="T77" fmla="*/ 376 h 964"/>
              <a:gd name="T78" fmla="*/ 830 w 1582"/>
              <a:gd name="T79" fmla="*/ 324 h 964"/>
              <a:gd name="T80" fmla="*/ 916 w 1582"/>
              <a:gd name="T81" fmla="*/ 276 h 964"/>
              <a:gd name="T82" fmla="*/ 1000 w 1582"/>
              <a:gd name="T83" fmla="*/ 232 h 964"/>
              <a:gd name="T84" fmla="*/ 1080 w 1582"/>
              <a:gd name="T85" fmla="*/ 194 h 964"/>
              <a:gd name="T86" fmla="*/ 1156 w 1582"/>
              <a:gd name="T87" fmla="*/ 158 h 964"/>
              <a:gd name="T88" fmla="*/ 1228 w 1582"/>
              <a:gd name="T89" fmla="*/ 128 h 964"/>
              <a:gd name="T90" fmla="*/ 1296 w 1582"/>
              <a:gd name="T91" fmla="*/ 100 h 964"/>
              <a:gd name="T92" fmla="*/ 1358 w 1582"/>
              <a:gd name="T93" fmla="*/ 76 h 964"/>
              <a:gd name="T94" fmla="*/ 1412 w 1582"/>
              <a:gd name="T95" fmla="*/ 56 h 964"/>
              <a:gd name="T96" fmla="*/ 1504 w 1582"/>
              <a:gd name="T97" fmla="*/ 24 h 964"/>
              <a:gd name="T98" fmla="*/ 1560 w 1582"/>
              <a:gd name="T99" fmla="*/ 6 h 964"/>
              <a:gd name="T100" fmla="*/ 1582 w 1582"/>
              <a:gd name="T101" fmla="*/ 0 h 964"/>
              <a:gd name="T102" fmla="*/ 1582 w 1582"/>
              <a:gd name="T103" fmla="*/ 0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582" h="964">
                <a:moveTo>
                  <a:pt x="1582" y="0"/>
                </a:moveTo>
                <a:lnTo>
                  <a:pt x="1490" y="2"/>
                </a:lnTo>
                <a:lnTo>
                  <a:pt x="1490" y="2"/>
                </a:lnTo>
                <a:lnTo>
                  <a:pt x="1420" y="26"/>
                </a:lnTo>
                <a:lnTo>
                  <a:pt x="1340" y="54"/>
                </a:lnTo>
                <a:lnTo>
                  <a:pt x="1240" y="96"/>
                </a:lnTo>
                <a:lnTo>
                  <a:pt x="1122" y="146"/>
                </a:lnTo>
                <a:lnTo>
                  <a:pt x="1060" y="174"/>
                </a:lnTo>
                <a:lnTo>
                  <a:pt x="996" y="206"/>
                </a:lnTo>
                <a:lnTo>
                  <a:pt x="930" y="240"/>
                </a:lnTo>
                <a:lnTo>
                  <a:pt x="864" y="276"/>
                </a:lnTo>
                <a:lnTo>
                  <a:pt x="798" y="314"/>
                </a:lnTo>
                <a:lnTo>
                  <a:pt x="734" y="354"/>
                </a:lnTo>
                <a:lnTo>
                  <a:pt x="734" y="354"/>
                </a:lnTo>
                <a:lnTo>
                  <a:pt x="642" y="416"/>
                </a:lnTo>
                <a:lnTo>
                  <a:pt x="556" y="476"/>
                </a:lnTo>
                <a:lnTo>
                  <a:pt x="476" y="534"/>
                </a:lnTo>
                <a:lnTo>
                  <a:pt x="404" y="590"/>
                </a:lnTo>
                <a:lnTo>
                  <a:pt x="338" y="644"/>
                </a:lnTo>
                <a:lnTo>
                  <a:pt x="278" y="694"/>
                </a:lnTo>
                <a:lnTo>
                  <a:pt x="224" y="742"/>
                </a:lnTo>
                <a:lnTo>
                  <a:pt x="176" y="784"/>
                </a:lnTo>
                <a:lnTo>
                  <a:pt x="98" y="860"/>
                </a:lnTo>
                <a:lnTo>
                  <a:pt x="44" y="916"/>
                </a:lnTo>
                <a:lnTo>
                  <a:pt x="10" y="952"/>
                </a:lnTo>
                <a:lnTo>
                  <a:pt x="0" y="964"/>
                </a:lnTo>
                <a:lnTo>
                  <a:pt x="0" y="964"/>
                </a:lnTo>
                <a:lnTo>
                  <a:pt x="42" y="920"/>
                </a:lnTo>
                <a:lnTo>
                  <a:pt x="94" y="870"/>
                </a:lnTo>
                <a:lnTo>
                  <a:pt x="168" y="802"/>
                </a:lnTo>
                <a:lnTo>
                  <a:pt x="260" y="724"/>
                </a:lnTo>
                <a:lnTo>
                  <a:pt x="314" y="680"/>
                </a:lnTo>
                <a:lnTo>
                  <a:pt x="372" y="632"/>
                </a:lnTo>
                <a:lnTo>
                  <a:pt x="436" y="584"/>
                </a:lnTo>
                <a:lnTo>
                  <a:pt x="504" y="534"/>
                </a:lnTo>
                <a:lnTo>
                  <a:pt x="578" y="484"/>
                </a:lnTo>
                <a:lnTo>
                  <a:pt x="656" y="432"/>
                </a:lnTo>
                <a:lnTo>
                  <a:pt x="656" y="432"/>
                </a:lnTo>
                <a:lnTo>
                  <a:pt x="744" y="376"/>
                </a:lnTo>
                <a:lnTo>
                  <a:pt x="830" y="324"/>
                </a:lnTo>
                <a:lnTo>
                  <a:pt x="916" y="276"/>
                </a:lnTo>
                <a:lnTo>
                  <a:pt x="1000" y="232"/>
                </a:lnTo>
                <a:lnTo>
                  <a:pt x="1080" y="194"/>
                </a:lnTo>
                <a:lnTo>
                  <a:pt x="1156" y="158"/>
                </a:lnTo>
                <a:lnTo>
                  <a:pt x="1228" y="128"/>
                </a:lnTo>
                <a:lnTo>
                  <a:pt x="1296" y="100"/>
                </a:lnTo>
                <a:lnTo>
                  <a:pt x="1358" y="76"/>
                </a:lnTo>
                <a:lnTo>
                  <a:pt x="1412" y="56"/>
                </a:lnTo>
                <a:lnTo>
                  <a:pt x="1504" y="24"/>
                </a:lnTo>
                <a:lnTo>
                  <a:pt x="1560" y="6"/>
                </a:lnTo>
                <a:lnTo>
                  <a:pt x="1582" y="0"/>
                </a:lnTo>
                <a:lnTo>
                  <a:pt x="1582" y="0"/>
                </a:lnTo>
                <a:close/>
              </a:path>
            </a:pathLst>
          </a:custGeom>
          <a:gradFill>
            <a:gsLst>
              <a:gs pos="45000">
                <a:schemeClr val="tx2"/>
              </a:gs>
              <a:gs pos="100000">
                <a:schemeClr val="tx1"/>
              </a:gs>
            </a:gsLst>
            <a:lin ang="5400000" scaled="0"/>
          </a:gradFill>
          <a:ln>
            <a:noFill/>
          </a:ln>
        </p:spPr>
        <p:txBody>
          <a:bodyPr/>
          <a:lstStyle/>
          <a:p>
            <a:pPr defTabSz="914363" fontAlgn="auto">
              <a:spcBef>
                <a:spcPts val="0"/>
              </a:spcBef>
              <a:spcAft>
                <a:spcPts val="0"/>
              </a:spcAft>
              <a:defRPr/>
            </a:pPr>
            <a:endParaRPr lang="en-US" dirty="0">
              <a:latin typeface="+mn-lt"/>
            </a:endParaRPr>
          </a:p>
        </p:txBody>
      </p:sp>
      <p:sp>
        <p:nvSpPr>
          <p:cNvPr id="2" name="Title Placeholder 1"/>
          <p:cNvSpPr>
            <a:spLocks noGrp="1"/>
          </p:cNvSpPr>
          <p:nvPr>
            <p:ph type="title"/>
          </p:nvPr>
        </p:nvSpPr>
        <p:spPr>
          <a:xfrm>
            <a:off x="1069975" y="622300"/>
            <a:ext cx="7683500" cy="617538"/>
          </a:xfrm>
          <a:prstGeom prst="rect">
            <a:avLst/>
          </a:prstGeom>
        </p:spPr>
        <p:txBody>
          <a:bodyPr vert="horz" lIns="0" tIns="45704" rIns="0" bIns="45704" rtlCol="0" anchor="t" anchorCtr="0">
            <a:noAutofit/>
          </a:bodyPr>
          <a:lstStyle/>
          <a:p>
            <a:pPr lvl="0"/>
            <a:r>
              <a:rPr lang="en-US" smtClean="0"/>
              <a:t>Click to edit Master title style</a:t>
            </a:r>
            <a:endParaRPr lang="en-US" dirty="0"/>
          </a:p>
        </p:txBody>
      </p:sp>
      <p:sp>
        <p:nvSpPr>
          <p:cNvPr id="3" name="Text Placeholder 2"/>
          <p:cNvSpPr>
            <a:spLocks noGrp="1"/>
          </p:cNvSpPr>
          <p:nvPr>
            <p:ph type="body" idx="1"/>
          </p:nvPr>
        </p:nvSpPr>
        <p:spPr>
          <a:xfrm>
            <a:off x="1069975" y="1792288"/>
            <a:ext cx="7683500" cy="1460500"/>
          </a:xfrm>
          <a:prstGeom prst="rect">
            <a:avLst/>
          </a:prstGeom>
        </p:spPr>
        <p:txBody>
          <a:bodyPr vert="horz" wrap="square"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Freeform 8"/>
          <p:cNvSpPr>
            <a:spLocks/>
          </p:cNvSpPr>
          <p:nvPr/>
        </p:nvSpPr>
        <p:spPr bwMode="auto">
          <a:xfrm>
            <a:off x="3692525" y="5189538"/>
            <a:ext cx="5459413" cy="1668462"/>
          </a:xfrm>
          <a:custGeom>
            <a:avLst/>
            <a:gdLst>
              <a:gd name="T0" fmla="*/ 3672 w 3672"/>
              <a:gd name="T1" fmla="*/ 62 h 1122"/>
              <a:gd name="T2" fmla="*/ 3630 w 3672"/>
              <a:gd name="T3" fmla="*/ 88 h 1122"/>
              <a:gd name="T4" fmla="*/ 3512 w 3672"/>
              <a:gd name="T5" fmla="*/ 160 h 1122"/>
              <a:gd name="T6" fmla="*/ 3320 w 3672"/>
              <a:gd name="T7" fmla="*/ 268 h 1122"/>
              <a:gd name="T8" fmla="*/ 3060 w 3672"/>
              <a:gd name="T9" fmla="*/ 400 h 1122"/>
              <a:gd name="T10" fmla="*/ 2824 w 3672"/>
              <a:gd name="T11" fmla="*/ 510 h 1122"/>
              <a:gd name="T12" fmla="*/ 2648 w 3672"/>
              <a:gd name="T13" fmla="*/ 584 h 1122"/>
              <a:gd name="T14" fmla="*/ 2458 w 3672"/>
              <a:gd name="T15" fmla="*/ 658 h 1122"/>
              <a:gd name="T16" fmla="*/ 2256 w 3672"/>
              <a:gd name="T17" fmla="*/ 730 h 1122"/>
              <a:gd name="T18" fmla="*/ 2040 w 3672"/>
              <a:gd name="T19" fmla="*/ 800 h 1122"/>
              <a:gd name="T20" fmla="*/ 1814 w 3672"/>
              <a:gd name="T21" fmla="*/ 866 h 1122"/>
              <a:gd name="T22" fmla="*/ 1576 w 3672"/>
              <a:gd name="T23" fmla="*/ 926 h 1122"/>
              <a:gd name="T24" fmla="*/ 1452 w 3672"/>
              <a:gd name="T25" fmla="*/ 954 h 1122"/>
              <a:gd name="T26" fmla="*/ 1124 w 3672"/>
              <a:gd name="T27" fmla="*/ 1018 h 1122"/>
              <a:gd name="T28" fmla="*/ 836 w 3672"/>
              <a:gd name="T29" fmla="*/ 1062 h 1122"/>
              <a:gd name="T30" fmla="*/ 588 w 3672"/>
              <a:gd name="T31" fmla="*/ 1092 h 1122"/>
              <a:gd name="T32" fmla="*/ 380 w 3672"/>
              <a:gd name="T33" fmla="*/ 1110 h 1122"/>
              <a:gd name="T34" fmla="*/ 216 w 3672"/>
              <a:gd name="T35" fmla="*/ 1120 h 1122"/>
              <a:gd name="T36" fmla="*/ 26 w 3672"/>
              <a:gd name="T37" fmla="*/ 1122 h 1122"/>
              <a:gd name="T38" fmla="*/ 0 w 3672"/>
              <a:gd name="T39" fmla="*/ 1120 h 1122"/>
              <a:gd name="T40" fmla="*/ 148 w 3672"/>
              <a:gd name="T41" fmla="*/ 1116 h 1122"/>
              <a:gd name="T42" fmla="*/ 320 w 3672"/>
              <a:gd name="T43" fmla="*/ 1106 h 1122"/>
              <a:gd name="T44" fmla="*/ 546 w 3672"/>
              <a:gd name="T45" fmla="*/ 1086 h 1122"/>
              <a:gd name="T46" fmla="*/ 822 w 3672"/>
              <a:gd name="T47" fmla="*/ 1052 h 1122"/>
              <a:gd name="T48" fmla="*/ 1134 w 3672"/>
              <a:gd name="T49" fmla="*/ 1002 h 1122"/>
              <a:gd name="T50" fmla="*/ 1478 w 3672"/>
              <a:gd name="T51" fmla="*/ 930 h 1122"/>
              <a:gd name="T52" fmla="*/ 1660 w 3672"/>
              <a:gd name="T53" fmla="*/ 886 h 1122"/>
              <a:gd name="T54" fmla="*/ 1846 w 3672"/>
              <a:gd name="T55" fmla="*/ 836 h 1122"/>
              <a:gd name="T56" fmla="*/ 1942 w 3672"/>
              <a:gd name="T57" fmla="*/ 808 h 1122"/>
              <a:gd name="T58" fmla="*/ 2126 w 3672"/>
              <a:gd name="T59" fmla="*/ 748 h 1122"/>
              <a:gd name="T60" fmla="*/ 2306 w 3672"/>
              <a:gd name="T61" fmla="*/ 684 h 1122"/>
              <a:gd name="T62" fmla="*/ 2478 w 3672"/>
              <a:gd name="T63" fmla="*/ 616 h 1122"/>
              <a:gd name="T64" fmla="*/ 2720 w 3672"/>
              <a:gd name="T65" fmla="*/ 512 h 1122"/>
              <a:gd name="T66" fmla="*/ 3010 w 3672"/>
              <a:gd name="T67" fmla="*/ 374 h 1122"/>
              <a:gd name="T68" fmla="*/ 3256 w 3672"/>
              <a:gd name="T69" fmla="*/ 246 h 1122"/>
              <a:gd name="T70" fmla="*/ 3452 w 3672"/>
              <a:gd name="T71" fmla="*/ 134 h 1122"/>
              <a:gd name="T72" fmla="*/ 3632 w 3672"/>
              <a:gd name="T73" fmla="*/ 24 h 1122"/>
              <a:gd name="T74" fmla="*/ 3670 w 3672"/>
              <a:gd name="T75" fmla="*/ 0 h 1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672" h="1122">
                <a:moveTo>
                  <a:pt x="3670" y="0"/>
                </a:moveTo>
                <a:lnTo>
                  <a:pt x="3672" y="62"/>
                </a:lnTo>
                <a:lnTo>
                  <a:pt x="3672" y="62"/>
                </a:lnTo>
                <a:lnTo>
                  <a:pt x="3630" y="88"/>
                </a:lnTo>
                <a:lnTo>
                  <a:pt x="3580" y="120"/>
                </a:lnTo>
                <a:lnTo>
                  <a:pt x="3512" y="160"/>
                </a:lnTo>
                <a:lnTo>
                  <a:pt x="3424" y="210"/>
                </a:lnTo>
                <a:lnTo>
                  <a:pt x="3320" y="268"/>
                </a:lnTo>
                <a:lnTo>
                  <a:pt x="3198" y="332"/>
                </a:lnTo>
                <a:lnTo>
                  <a:pt x="3060" y="400"/>
                </a:lnTo>
                <a:lnTo>
                  <a:pt x="2906" y="472"/>
                </a:lnTo>
                <a:lnTo>
                  <a:pt x="2824" y="510"/>
                </a:lnTo>
                <a:lnTo>
                  <a:pt x="2738" y="546"/>
                </a:lnTo>
                <a:lnTo>
                  <a:pt x="2648" y="584"/>
                </a:lnTo>
                <a:lnTo>
                  <a:pt x="2556" y="620"/>
                </a:lnTo>
                <a:lnTo>
                  <a:pt x="2458" y="658"/>
                </a:lnTo>
                <a:lnTo>
                  <a:pt x="2358" y="694"/>
                </a:lnTo>
                <a:lnTo>
                  <a:pt x="2256" y="730"/>
                </a:lnTo>
                <a:lnTo>
                  <a:pt x="2150" y="766"/>
                </a:lnTo>
                <a:lnTo>
                  <a:pt x="2040" y="800"/>
                </a:lnTo>
                <a:lnTo>
                  <a:pt x="1928" y="834"/>
                </a:lnTo>
                <a:lnTo>
                  <a:pt x="1814" y="866"/>
                </a:lnTo>
                <a:lnTo>
                  <a:pt x="1696" y="896"/>
                </a:lnTo>
                <a:lnTo>
                  <a:pt x="1576" y="926"/>
                </a:lnTo>
                <a:lnTo>
                  <a:pt x="1452" y="954"/>
                </a:lnTo>
                <a:lnTo>
                  <a:pt x="1452" y="954"/>
                </a:lnTo>
                <a:lnTo>
                  <a:pt x="1284" y="988"/>
                </a:lnTo>
                <a:lnTo>
                  <a:pt x="1124" y="1018"/>
                </a:lnTo>
                <a:lnTo>
                  <a:pt x="976" y="1042"/>
                </a:lnTo>
                <a:lnTo>
                  <a:pt x="836" y="1062"/>
                </a:lnTo>
                <a:lnTo>
                  <a:pt x="706" y="1080"/>
                </a:lnTo>
                <a:lnTo>
                  <a:pt x="588" y="1092"/>
                </a:lnTo>
                <a:lnTo>
                  <a:pt x="478" y="1104"/>
                </a:lnTo>
                <a:lnTo>
                  <a:pt x="380" y="1110"/>
                </a:lnTo>
                <a:lnTo>
                  <a:pt x="294" y="1116"/>
                </a:lnTo>
                <a:lnTo>
                  <a:pt x="216" y="1120"/>
                </a:lnTo>
                <a:lnTo>
                  <a:pt x="98" y="1122"/>
                </a:lnTo>
                <a:lnTo>
                  <a:pt x="26" y="1122"/>
                </a:lnTo>
                <a:lnTo>
                  <a:pt x="0" y="1120"/>
                </a:lnTo>
                <a:lnTo>
                  <a:pt x="0" y="1120"/>
                </a:lnTo>
                <a:lnTo>
                  <a:pt x="38" y="1120"/>
                </a:lnTo>
                <a:lnTo>
                  <a:pt x="148" y="1116"/>
                </a:lnTo>
                <a:lnTo>
                  <a:pt x="226" y="1112"/>
                </a:lnTo>
                <a:lnTo>
                  <a:pt x="320" y="1106"/>
                </a:lnTo>
                <a:lnTo>
                  <a:pt x="428" y="1098"/>
                </a:lnTo>
                <a:lnTo>
                  <a:pt x="546" y="1086"/>
                </a:lnTo>
                <a:lnTo>
                  <a:pt x="678" y="1070"/>
                </a:lnTo>
                <a:lnTo>
                  <a:pt x="822" y="1052"/>
                </a:lnTo>
                <a:lnTo>
                  <a:pt x="974" y="1030"/>
                </a:lnTo>
                <a:lnTo>
                  <a:pt x="1134" y="1002"/>
                </a:lnTo>
                <a:lnTo>
                  <a:pt x="1304" y="968"/>
                </a:lnTo>
                <a:lnTo>
                  <a:pt x="1478" y="930"/>
                </a:lnTo>
                <a:lnTo>
                  <a:pt x="1568" y="908"/>
                </a:lnTo>
                <a:lnTo>
                  <a:pt x="1660" y="886"/>
                </a:lnTo>
                <a:lnTo>
                  <a:pt x="1752" y="862"/>
                </a:lnTo>
                <a:lnTo>
                  <a:pt x="1846" y="836"/>
                </a:lnTo>
                <a:lnTo>
                  <a:pt x="1846" y="836"/>
                </a:lnTo>
                <a:lnTo>
                  <a:pt x="1942" y="808"/>
                </a:lnTo>
                <a:lnTo>
                  <a:pt x="2034" y="778"/>
                </a:lnTo>
                <a:lnTo>
                  <a:pt x="2126" y="748"/>
                </a:lnTo>
                <a:lnTo>
                  <a:pt x="2216" y="716"/>
                </a:lnTo>
                <a:lnTo>
                  <a:pt x="2306" y="684"/>
                </a:lnTo>
                <a:lnTo>
                  <a:pt x="2392" y="650"/>
                </a:lnTo>
                <a:lnTo>
                  <a:pt x="2478" y="616"/>
                </a:lnTo>
                <a:lnTo>
                  <a:pt x="2560" y="582"/>
                </a:lnTo>
                <a:lnTo>
                  <a:pt x="2720" y="512"/>
                </a:lnTo>
                <a:lnTo>
                  <a:pt x="2870" y="442"/>
                </a:lnTo>
                <a:lnTo>
                  <a:pt x="3010" y="374"/>
                </a:lnTo>
                <a:lnTo>
                  <a:pt x="3140" y="308"/>
                </a:lnTo>
                <a:lnTo>
                  <a:pt x="3256" y="246"/>
                </a:lnTo>
                <a:lnTo>
                  <a:pt x="3360" y="188"/>
                </a:lnTo>
                <a:lnTo>
                  <a:pt x="3452" y="134"/>
                </a:lnTo>
                <a:lnTo>
                  <a:pt x="3528" y="90"/>
                </a:lnTo>
                <a:lnTo>
                  <a:pt x="3632" y="24"/>
                </a:lnTo>
                <a:lnTo>
                  <a:pt x="3670" y="0"/>
                </a:lnTo>
                <a:lnTo>
                  <a:pt x="3670" y="0"/>
                </a:lnTo>
                <a:close/>
              </a:path>
            </a:pathLst>
          </a:custGeom>
          <a:gradFill>
            <a:gsLst>
              <a:gs pos="0">
                <a:schemeClr val="accent1"/>
              </a:gs>
              <a:gs pos="58000">
                <a:schemeClr val="bg2"/>
              </a:gs>
            </a:gsLst>
            <a:lin ang="5400000" scaled="0"/>
          </a:gradFill>
          <a:ln>
            <a:noFill/>
          </a:ln>
        </p:spPr>
        <p:txBody>
          <a:bodyPr/>
          <a:lstStyle/>
          <a:p>
            <a:pPr defTabSz="914363" fontAlgn="auto">
              <a:spcBef>
                <a:spcPts val="0"/>
              </a:spcBef>
              <a:spcAft>
                <a:spcPts val="0"/>
              </a:spcAft>
              <a:defRPr/>
            </a:pPr>
            <a:endParaRPr lang="en-US" dirty="0">
              <a:latin typeface="+mn-lt"/>
            </a:endParaRPr>
          </a:p>
        </p:txBody>
      </p:sp>
      <p:sp>
        <p:nvSpPr>
          <p:cNvPr id="9" name="Freeform 12"/>
          <p:cNvSpPr>
            <a:spLocks/>
          </p:cNvSpPr>
          <p:nvPr/>
        </p:nvSpPr>
        <p:spPr bwMode="auto">
          <a:xfrm>
            <a:off x="0" y="0"/>
            <a:ext cx="1752600" cy="1776413"/>
          </a:xfrm>
          <a:custGeom>
            <a:avLst/>
            <a:gdLst>
              <a:gd name="T0" fmla="*/ 1152 w 1152"/>
              <a:gd name="T1" fmla="*/ 0 h 1168"/>
              <a:gd name="T2" fmla="*/ 1092 w 1152"/>
              <a:gd name="T3" fmla="*/ 0 h 1168"/>
              <a:gd name="T4" fmla="*/ 1092 w 1152"/>
              <a:gd name="T5" fmla="*/ 0 h 1168"/>
              <a:gd name="T6" fmla="*/ 1068 w 1152"/>
              <a:gd name="T7" fmla="*/ 14 h 1168"/>
              <a:gd name="T8" fmla="*/ 1036 w 1152"/>
              <a:gd name="T9" fmla="*/ 34 h 1168"/>
              <a:gd name="T10" fmla="*/ 994 w 1152"/>
              <a:gd name="T11" fmla="*/ 64 h 1168"/>
              <a:gd name="T12" fmla="*/ 940 w 1152"/>
              <a:gd name="T13" fmla="*/ 106 h 1168"/>
              <a:gd name="T14" fmla="*/ 874 w 1152"/>
              <a:gd name="T15" fmla="*/ 158 h 1168"/>
              <a:gd name="T16" fmla="*/ 796 w 1152"/>
              <a:gd name="T17" fmla="*/ 224 h 1168"/>
              <a:gd name="T18" fmla="*/ 704 w 1152"/>
              <a:gd name="T19" fmla="*/ 302 h 1168"/>
              <a:gd name="T20" fmla="*/ 704 w 1152"/>
              <a:gd name="T21" fmla="*/ 302 h 1168"/>
              <a:gd name="T22" fmla="*/ 618 w 1152"/>
              <a:gd name="T23" fmla="*/ 382 h 1168"/>
              <a:gd name="T24" fmla="*/ 538 w 1152"/>
              <a:gd name="T25" fmla="*/ 462 h 1168"/>
              <a:gd name="T26" fmla="*/ 462 w 1152"/>
              <a:gd name="T27" fmla="*/ 540 h 1168"/>
              <a:gd name="T28" fmla="*/ 394 w 1152"/>
              <a:gd name="T29" fmla="*/ 616 h 1168"/>
              <a:gd name="T30" fmla="*/ 330 w 1152"/>
              <a:gd name="T31" fmla="*/ 690 h 1168"/>
              <a:gd name="T32" fmla="*/ 272 w 1152"/>
              <a:gd name="T33" fmla="*/ 762 h 1168"/>
              <a:gd name="T34" fmla="*/ 220 w 1152"/>
              <a:gd name="T35" fmla="*/ 830 h 1168"/>
              <a:gd name="T36" fmla="*/ 174 w 1152"/>
              <a:gd name="T37" fmla="*/ 894 h 1168"/>
              <a:gd name="T38" fmla="*/ 132 w 1152"/>
              <a:gd name="T39" fmla="*/ 952 h 1168"/>
              <a:gd name="T40" fmla="*/ 98 w 1152"/>
              <a:gd name="T41" fmla="*/ 1006 h 1168"/>
              <a:gd name="T42" fmla="*/ 44 w 1152"/>
              <a:gd name="T43" fmla="*/ 1092 h 1168"/>
              <a:gd name="T44" fmla="*/ 12 w 1152"/>
              <a:gd name="T45" fmla="*/ 1148 h 1168"/>
              <a:gd name="T46" fmla="*/ 0 w 1152"/>
              <a:gd name="T47" fmla="*/ 1168 h 1168"/>
              <a:gd name="T48" fmla="*/ 0 w 1152"/>
              <a:gd name="T49" fmla="*/ 1168 h 1168"/>
              <a:gd name="T50" fmla="*/ 34 w 1152"/>
              <a:gd name="T51" fmla="*/ 1116 h 1168"/>
              <a:gd name="T52" fmla="*/ 72 w 1152"/>
              <a:gd name="T53" fmla="*/ 1056 h 1168"/>
              <a:gd name="T54" fmla="*/ 122 w 1152"/>
              <a:gd name="T55" fmla="*/ 982 h 1168"/>
              <a:gd name="T56" fmla="*/ 184 w 1152"/>
              <a:gd name="T57" fmla="*/ 896 h 1168"/>
              <a:gd name="T58" fmla="*/ 254 w 1152"/>
              <a:gd name="T59" fmla="*/ 802 h 1168"/>
              <a:gd name="T60" fmla="*/ 292 w 1152"/>
              <a:gd name="T61" fmla="*/ 754 h 1168"/>
              <a:gd name="T62" fmla="*/ 332 w 1152"/>
              <a:gd name="T63" fmla="*/ 708 h 1168"/>
              <a:gd name="T64" fmla="*/ 372 w 1152"/>
              <a:gd name="T65" fmla="*/ 660 h 1168"/>
              <a:gd name="T66" fmla="*/ 414 w 1152"/>
              <a:gd name="T67" fmla="*/ 614 h 1168"/>
              <a:gd name="T68" fmla="*/ 414 w 1152"/>
              <a:gd name="T69" fmla="*/ 614 h 1168"/>
              <a:gd name="T70" fmla="*/ 486 w 1152"/>
              <a:gd name="T71" fmla="*/ 540 h 1168"/>
              <a:gd name="T72" fmla="*/ 556 w 1152"/>
              <a:gd name="T73" fmla="*/ 470 h 1168"/>
              <a:gd name="T74" fmla="*/ 624 w 1152"/>
              <a:gd name="T75" fmla="*/ 406 h 1168"/>
              <a:gd name="T76" fmla="*/ 692 w 1152"/>
              <a:gd name="T77" fmla="*/ 346 h 1168"/>
              <a:gd name="T78" fmla="*/ 754 w 1152"/>
              <a:gd name="T79" fmla="*/ 290 h 1168"/>
              <a:gd name="T80" fmla="*/ 816 w 1152"/>
              <a:gd name="T81" fmla="*/ 240 h 1168"/>
              <a:gd name="T82" fmla="*/ 874 w 1152"/>
              <a:gd name="T83" fmla="*/ 194 h 1168"/>
              <a:gd name="T84" fmla="*/ 926 w 1152"/>
              <a:gd name="T85" fmla="*/ 154 h 1168"/>
              <a:gd name="T86" fmla="*/ 1018 w 1152"/>
              <a:gd name="T87" fmla="*/ 86 h 1168"/>
              <a:gd name="T88" fmla="*/ 1090 w 1152"/>
              <a:gd name="T89" fmla="*/ 38 h 1168"/>
              <a:gd name="T90" fmla="*/ 1136 w 1152"/>
              <a:gd name="T91" fmla="*/ 10 h 1168"/>
              <a:gd name="T92" fmla="*/ 1152 w 1152"/>
              <a:gd name="T93" fmla="*/ 0 h 1168"/>
              <a:gd name="T94" fmla="*/ 1152 w 1152"/>
              <a:gd name="T95" fmla="*/ 0 h 1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152" h="1168">
                <a:moveTo>
                  <a:pt x="1152" y="0"/>
                </a:moveTo>
                <a:lnTo>
                  <a:pt x="1092" y="0"/>
                </a:lnTo>
                <a:lnTo>
                  <a:pt x="1092" y="0"/>
                </a:lnTo>
                <a:lnTo>
                  <a:pt x="1068" y="14"/>
                </a:lnTo>
                <a:lnTo>
                  <a:pt x="1036" y="34"/>
                </a:lnTo>
                <a:lnTo>
                  <a:pt x="994" y="64"/>
                </a:lnTo>
                <a:lnTo>
                  <a:pt x="940" y="106"/>
                </a:lnTo>
                <a:lnTo>
                  <a:pt x="874" y="158"/>
                </a:lnTo>
                <a:lnTo>
                  <a:pt x="796" y="224"/>
                </a:lnTo>
                <a:lnTo>
                  <a:pt x="704" y="302"/>
                </a:lnTo>
                <a:lnTo>
                  <a:pt x="704" y="302"/>
                </a:lnTo>
                <a:lnTo>
                  <a:pt x="618" y="382"/>
                </a:lnTo>
                <a:lnTo>
                  <a:pt x="538" y="462"/>
                </a:lnTo>
                <a:lnTo>
                  <a:pt x="462" y="540"/>
                </a:lnTo>
                <a:lnTo>
                  <a:pt x="394" y="616"/>
                </a:lnTo>
                <a:lnTo>
                  <a:pt x="330" y="690"/>
                </a:lnTo>
                <a:lnTo>
                  <a:pt x="272" y="762"/>
                </a:lnTo>
                <a:lnTo>
                  <a:pt x="220" y="830"/>
                </a:lnTo>
                <a:lnTo>
                  <a:pt x="174" y="894"/>
                </a:lnTo>
                <a:lnTo>
                  <a:pt x="132" y="952"/>
                </a:lnTo>
                <a:lnTo>
                  <a:pt x="98" y="1006"/>
                </a:lnTo>
                <a:lnTo>
                  <a:pt x="44" y="1092"/>
                </a:lnTo>
                <a:lnTo>
                  <a:pt x="12" y="1148"/>
                </a:lnTo>
                <a:lnTo>
                  <a:pt x="0" y="1168"/>
                </a:lnTo>
                <a:lnTo>
                  <a:pt x="0" y="1168"/>
                </a:lnTo>
                <a:lnTo>
                  <a:pt x="34" y="1116"/>
                </a:lnTo>
                <a:lnTo>
                  <a:pt x="72" y="1056"/>
                </a:lnTo>
                <a:lnTo>
                  <a:pt x="122" y="982"/>
                </a:lnTo>
                <a:lnTo>
                  <a:pt x="184" y="896"/>
                </a:lnTo>
                <a:lnTo>
                  <a:pt x="254" y="802"/>
                </a:lnTo>
                <a:lnTo>
                  <a:pt x="292" y="754"/>
                </a:lnTo>
                <a:lnTo>
                  <a:pt x="332" y="708"/>
                </a:lnTo>
                <a:lnTo>
                  <a:pt x="372" y="660"/>
                </a:lnTo>
                <a:lnTo>
                  <a:pt x="414" y="614"/>
                </a:lnTo>
                <a:lnTo>
                  <a:pt x="414" y="614"/>
                </a:lnTo>
                <a:lnTo>
                  <a:pt x="486" y="540"/>
                </a:lnTo>
                <a:lnTo>
                  <a:pt x="556" y="470"/>
                </a:lnTo>
                <a:lnTo>
                  <a:pt x="624" y="406"/>
                </a:lnTo>
                <a:lnTo>
                  <a:pt x="692" y="346"/>
                </a:lnTo>
                <a:lnTo>
                  <a:pt x="754" y="290"/>
                </a:lnTo>
                <a:lnTo>
                  <a:pt x="816" y="240"/>
                </a:lnTo>
                <a:lnTo>
                  <a:pt x="874" y="194"/>
                </a:lnTo>
                <a:lnTo>
                  <a:pt x="926" y="154"/>
                </a:lnTo>
                <a:lnTo>
                  <a:pt x="1018" y="86"/>
                </a:lnTo>
                <a:lnTo>
                  <a:pt x="1090" y="38"/>
                </a:lnTo>
                <a:lnTo>
                  <a:pt x="1136" y="10"/>
                </a:lnTo>
                <a:lnTo>
                  <a:pt x="1152" y="0"/>
                </a:lnTo>
                <a:lnTo>
                  <a:pt x="1152" y="0"/>
                </a:lnTo>
                <a:close/>
              </a:path>
            </a:pathLst>
          </a:custGeom>
          <a:gradFill>
            <a:gsLst>
              <a:gs pos="45000">
                <a:schemeClr val="accent1"/>
              </a:gs>
              <a:gs pos="100000">
                <a:schemeClr val="tx1"/>
              </a:gs>
            </a:gsLst>
            <a:lin ang="5400000" scaled="0"/>
          </a:gradFill>
          <a:ln>
            <a:noFill/>
          </a:ln>
        </p:spPr>
        <p:txBody>
          <a:bodyPr/>
          <a:lstStyle/>
          <a:p>
            <a:pPr defTabSz="914363" fontAlgn="auto">
              <a:spcBef>
                <a:spcPts val="0"/>
              </a:spcBef>
              <a:spcAft>
                <a:spcPts val="0"/>
              </a:spcAft>
              <a:defRPr/>
            </a:pPr>
            <a:endParaRPr lang="en-US" dirty="0">
              <a:latin typeface="+mn-lt"/>
            </a:endParaRPr>
          </a:p>
        </p:txBody>
      </p:sp>
      <p:pic>
        <p:nvPicPr>
          <p:cNvPr id="129031" name="Picture 22" descr="C:\Users\v-kmcmah\Documents\Clients\Azure\AP_higherEd\AP-logo.png"/>
          <p:cNvPicPr>
            <a:picLocks noChangeAspect="1" noChangeArrowheads="1"/>
          </p:cNvPicPr>
          <p:nvPr/>
        </p:nvPicPr>
        <p:blipFill>
          <a:blip r:embed="rId14"/>
          <a:srcRect/>
          <a:stretch>
            <a:fillRect/>
          </a:stretch>
        </p:blipFill>
        <p:spPr bwMode="auto">
          <a:xfrm>
            <a:off x="190500" y="177800"/>
            <a:ext cx="642938" cy="395288"/>
          </a:xfrm>
          <a:prstGeom prst="rect">
            <a:avLst/>
          </a:prstGeom>
          <a:noFill/>
          <a:ln w="9525">
            <a:noFill/>
            <a:miter lim="800000"/>
            <a:headEnd/>
            <a:tailEnd/>
          </a:ln>
        </p:spPr>
      </p:pic>
      <p:pic>
        <p:nvPicPr>
          <p:cNvPr id="129032" name="Picture 9" descr="logo-revised.png"/>
          <p:cNvPicPr>
            <a:picLocks noChangeAspect="1"/>
          </p:cNvPicPr>
          <p:nvPr/>
        </p:nvPicPr>
        <p:blipFill>
          <a:blip r:embed="rId15"/>
          <a:srcRect/>
          <a:stretch>
            <a:fillRect/>
          </a:stretch>
        </p:blipFill>
        <p:spPr bwMode="auto">
          <a:xfrm>
            <a:off x="7596188" y="6256338"/>
            <a:ext cx="1427162" cy="469900"/>
          </a:xfrm>
          <a:prstGeom prst="rect">
            <a:avLst/>
          </a:prstGeom>
          <a:noFill/>
          <a:ln w="9525">
            <a:noFill/>
            <a:miter lim="800000"/>
            <a:headEnd/>
            <a:tailEnd/>
          </a:ln>
        </p:spPr>
      </p:pic>
    </p:spTree>
  </p:cSld>
  <p:clrMap bg1="dk1" tx1="lt1" bg2="dk2" tx2="lt2" accent1="accent1" accent2="accent2" accent3="accent3" accent4="accent4" accent5="accent5" accent6="accent6" hlink="hlink" folHlink="folHlink"/>
  <p:sldLayoutIdLst>
    <p:sldLayoutId id="2147483912" r:id="rId1"/>
    <p:sldLayoutId id="2147483913" r:id="rId2"/>
    <p:sldLayoutId id="2147483914" r:id="rId3"/>
    <p:sldLayoutId id="2147483915" r:id="rId4"/>
    <p:sldLayoutId id="2147483916" r:id="rId5"/>
    <p:sldLayoutId id="2147483917" r:id="rId6"/>
    <p:sldLayoutId id="2147483918" r:id="rId7"/>
    <p:sldLayoutId id="2147483919" r:id="rId8"/>
    <p:sldLayoutId id="2147483920" r:id="rId9"/>
    <p:sldLayoutId id="2147483921" r:id="rId10"/>
    <p:sldLayoutId id="2147483922" r:id="rId11"/>
    <p:sldLayoutId id="2147483923" r:id="rId12"/>
  </p:sldLayoutIdLst>
  <p:transition/>
  <p:timing>
    <p:tnLst>
      <p:par>
        <p:cTn id="1" dur="indefinite" restart="never" nodeType="tmRoot"/>
      </p:par>
    </p:tnLst>
  </p:timing>
  <p:txStyles>
    <p:titleStyle>
      <a:lvl1pPr algn="l" defTabSz="912813" rtl="0" eaLnBrk="0" fontAlgn="base" hangingPunct="0">
        <a:lnSpc>
          <a:spcPct val="90000"/>
        </a:lnSpc>
        <a:spcBef>
          <a:spcPct val="0"/>
        </a:spcBef>
        <a:spcAft>
          <a:spcPct val="0"/>
        </a:spcAft>
        <a:defRPr lang="en-US" sz="2400" kern="1200" spc="-150" dirty="0">
          <a:ln w="3175">
            <a:noFill/>
          </a:ln>
          <a:solidFill>
            <a:schemeClr val="bg1"/>
          </a:solidFill>
          <a:latin typeface="+mj-lt"/>
          <a:ea typeface="+mn-ea"/>
          <a:cs typeface="Arial" charset="0"/>
        </a:defRPr>
      </a:lvl1pPr>
      <a:lvl2pPr algn="l" defTabSz="912813" rtl="0" eaLnBrk="0" fontAlgn="base" hangingPunct="0">
        <a:lnSpc>
          <a:spcPct val="90000"/>
        </a:lnSpc>
        <a:spcBef>
          <a:spcPct val="0"/>
        </a:spcBef>
        <a:spcAft>
          <a:spcPct val="0"/>
        </a:spcAft>
        <a:defRPr sz="2400">
          <a:solidFill>
            <a:schemeClr val="bg1"/>
          </a:solidFill>
          <a:latin typeface="Trebuchet MS" pitchFamily="34" charset="0"/>
          <a:cs typeface="Arial" pitchFamily="34" charset="0"/>
        </a:defRPr>
      </a:lvl2pPr>
      <a:lvl3pPr algn="l" defTabSz="912813" rtl="0" eaLnBrk="0" fontAlgn="base" hangingPunct="0">
        <a:lnSpc>
          <a:spcPct val="90000"/>
        </a:lnSpc>
        <a:spcBef>
          <a:spcPct val="0"/>
        </a:spcBef>
        <a:spcAft>
          <a:spcPct val="0"/>
        </a:spcAft>
        <a:defRPr sz="2400">
          <a:solidFill>
            <a:schemeClr val="bg1"/>
          </a:solidFill>
          <a:latin typeface="Trebuchet MS" pitchFamily="34" charset="0"/>
          <a:cs typeface="Arial" pitchFamily="34" charset="0"/>
        </a:defRPr>
      </a:lvl3pPr>
      <a:lvl4pPr algn="l" defTabSz="912813" rtl="0" eaLnBrk="0" fontAlgn="base" hangingPunct="0">
        <a:lnSpc>
          <a:spcPct val="90000"/>
        </a:lnSpc>
        <a:spcBef>
          <a:spcPct val="0"/>
        </a:spcBef>
        <a:spcAft>
          <a:spcPct val="0"/>
        </a:spcAft>
        <a:defRPr sz="2400">
          <a:solidFill>
            <a:schemeClr val="bg1"/>
          </a:solidFill>
          <a:latin typeface="Trebuchet MS" pitchFamily="34" charset="0"/>
          <a:cs typeface="Arial" pitchFamily="34" charset="0"/>
        </a:defRPr>
      </a:lvl4pPr>
      <a:lvl5pPr algn="l" defTabSz="912813" rtl="0" eaLnBrk="0" fontAlgn="base" hangingPunct="0">
        <a:lnSpc>
          <a:spcPct val="90000"/>
        </a:lnSpc>
        <a:spcBef>
          <a:spcPct val="0"/>
        </a:spcBef>
        <a:spcAft>
          <a:spcPct val="0"/>
        </a:spcAft>
        <a:defRPr sz="2400">
          <a:solidFill>
            <a:schemeClr val="bg1"/>
          </a:solidFill>
          <a:latin typeface="Trebuchet MS" pitchFamily="34" charset="0"/>
          <a:cs typeface="Arial" pitchFamily="34" charset="0"/>
        </a:defRPr>
      </a:lvl5pPr>
      <a:lvl6pPr marL="457200" algn="l" defTabSz="912813" rtl="0" fontAlgn="base">
        <a:lnSpc>
          <a:spcPct val="90000"/>
        </a:lnSpc>
        <a:spcBef>
          <a:spcPct val="0"/>
        </a:spcBef>
        <a:spcAft>
          <a:spcPct val="0"/>
        </a:spcAft>
        <a:defRPr sz="2400">
          <a:solidFill>
            <a:schemeClr val="bg1"/>
          </a:solidFill>
          <a:latin typeface="Trebuchet MS" pitchFamily="34" charset="0"/>
          <a:cs typeface="Arial" pitchFamily="34" charset="0"/>
        </a:defRPr>
      </a:lvl6pPr>
      <a:lvl7pPr marL="914400" algn="l" defTabSz="912813" rtl="0" fontAlgn="base">
        <a:lnSpc>
          <a:spcPct val="90000"/>
        </a:lnSpc>
        <a:spcBef>
          <a:spcPct val="0"/>
        </a:spcBef>
        <a:spcAft>
          <a:spcPct val="0"/>
        </a:spcAft>
        <a:defRPr sz="2400">
          <a:solidFill>
            <a:schemeClr val="bg1"/>
          </a:solidFill>
          <a:latin typeface="Trebuchet MS" pitchFamily="34" charset="0"/>
          <a:cs typeface="Arial" pitchFamily="34" charset="0"/>
        </a:defRPr>
      </a:lvl7pPr>
      <a:lvl8pPr marL="1371600" algn="l" defTabSz="912813" rtl="0" fontAlgn="base">
        <a:lnSpc>
          <a:spcPct val="90000"/>
        </a:lnSpc>
        <a:spcBef>
          <a:spcPct val="0"/>
        </a:spcBef>
        <a:spcAft>
          <a:spcPct val="0"/>
        </a:spcAft>
        <a:defRPr sz="2400">
          <a:solidFill>
            <a:schemeClr val="bg1"/>
          </a:solidFill>
          <a:latin typeface="Trebuchet MS" pitchFamily="34" charset="0"/>
          <a:cs typeface="Arial" pitchFamily="34" charset="0"/>
        </a:defRPr>
      </a:lvl8pPr>
      <a:lvl9pPr marL="1828800" algn="l" defTabSz="912813" rtl="0" fontAlgn="base">
        <a:lnSpc>
          <a:spcPct val="90000"/>
        </a:lnSpc>
        <a:spcBef>
          <a:spcPct val="0"/>
        </a:spcBef>
        <a:spcAft>
          <a:spcPct val="0"/>
        </a:spcAft>
        <a:defRPr sz="2400">
          <a:solidFill>
            <a:schemeClr val="bg1"/>
          </a:solidFill>
          <a:latin typeface="Trebuchet MS" pitchFamily="34" charset="0"/>
          <a:cs typeface="Arial" pitchFamily="34" charset="0"/>
        </a:defRPr>
      </a:lvl9pPr>
    </p:titleStyle>
    <p:bodyStyle>
      <a:lvl1pPr marL="344488" indent="-344488" algn="l" defTabSz="912813" rtl="0" eaLnBrk="0" fontAlgn="base" hangingPunct="0">
        <a:lnSpc>
          <a:spcPct val="90000"/>
        </a:lnSpc>
        <a:spcBef>
          <a:spcPct val="20000"/>
        </a:spcBef>
        <a:spcAft>
          <a:spcPct val="0"/>
        </a:spcAft>
        <a:buClr>
          <a:schemeClr val="accent1"/>
        </a:buClr>
        <a:buFont typeface="Arial" pitchFamily="34" charset="0"/>
        <a:buChar char="•"/>
        <a:defRPr sz="2200" kern="1200">
          <a:gradFill>
            <a:gsLst>
              <a:gs pos="0">
                <a:schemeClr val="bg1"/>
              </a:gs>
              <a:gs pos="100000">
                <a:schemeClr val="bg1"/>
              </a:gs>
            </a:gsLst>
            <a:lin ang="5400000" scaled="0"/>
          </a:gradFill>
          <a:latin typeface="+mn-lt"/>
          <a:ea typeface="+mn-ea"/>
          <a:cs typeface="+mn-cs"/>
        </a:defRPr>
      </a:lvl1pPr>
      <a:lvl2pPr marL="630238" indent="-285750" algn="l" defTabSz="912813" rtl="0" eaLnBrk="0" fontAlgn="base" hangingPunct="0">
        <a:lnSpc>
          <a:spcPct val="90000"/>
        </a:lnSpc>
        <a:spcBef>
          <a:spcPct val="20000"/>
        </a:spcBef>
        <a:spcAft>
          <a:spcPct val="0"/>
        </a:spcAft>
        <a:buClr>
          <a:schemeClr val="accent1"/>
        </a:buClr>
        <a:buFont typeface="Wingdings" pitchFamily="2" charset="2"/>
        <a:buChar char="§"/>
        <a:defRPr sz="2000" kern="1200">
          <a:gradFill>
            <a:gsLst>
              <a:gs pos="0">
                <a:schemeClr val="bg1"/>
              </a:gs>
              <a:gs pos="100000">
                <a:schemeClr val="bg1"/>
              </a:gs>
            </a:gsLst>
            <a:lin ang="5400000" scaled="0"/>
          </a:gradFill>
          <a:latin typeface="+mn-lt"/>
          <a:ea typeface="+mn-ea"/>
          <a:cs typeface="+mn-cs"/>
        </a:defRPr>
      </a:lvl2pPr>
      <a:lvl3pPr marL="914400" indent="-284163" algn="l" defTabSz="912813" rtl="0" eaLnBrk="0" fontAlgn="base" hangingPunct="0">
        <a:lnSpc>
          <a:spcPct val="90000"/>
        </a:lnSpc>
        <a:spcBef>
          <a:spcPct val="20000"/>
        </a:spcBef>
        <a:spcAft>
          <a:spcPct val="0"/>
        </a:spcAft>
        <a:buClr>
          <a:schemeClr val="accent1"/>
        </a:buClr>
        <a:buFont typeface="Wingdings" pitchFamily="2" charset="2"/>
        <a:buChar char="§"/>
        <a:defRPr kern="1200">
          <a:gradFill>
            <a:gsLst>
              <a:gs pos="0">
                <a:schemeClr val="bg1"/>
              </a:gs>
              <a:gs pos="100000">
                <a:schemeClr val="bg1"/>
              </a:gs>
            </a:gsLst>
            <a:lin ang="5400000" scaled="0"/>
          </a:gradFill>
          <a:latin typeface="+mn-lt"/>
          <a:ea typeface="+mn-ea"/>
          <a:cs typeface="+mn-cs"/>
        </a:defRPr>
      </a:lvl3pPr>
      <a:lvl4pPr marL="1147763" indent="-233363" algn="l" defTabSz="912813" rtl="0" eaLnBrk="0" fontAlgn="base" hangingPunct="0">
        <a:lnSpc>
          <a:spcPct val="90000"/>
        </a:lnSpc>
        <a:spcBef>
          <a:spcPct val="20000"/>
        </a:spcBef>
        <a:spcAft>
          <a:spcPct val="0"/>
        </a:spcAft>
        <a:buClr>
          <a:schemeClr val="accent1"/>
        </a:buClr>
        <a:buFont typeface="Wingdings" pitchFamily="2" charset="2"/>
        <a:buChar char="§"/>
        <a:defRPr sz="1600" kern="1200">
          <a:gradFill>
            <a:gsLst>
              <a:gs pos="0">
                <a:schemeClr val="bg1"/>
              </a:gs>
              <a:gs pos="100000">
                <a:schemeClr val="bg1"/>
              </a:gs>
            </a:gsLst>
            <a:lin ang="5400000" scaled="0"/>
          </a:gradFill>
          <a:latin typeface="+mn-lt"/>
          <a:ea typeface="+mn-ea"/>
          <a:cs typeface="+mn-cs"/>
        </a:defRPr>
      </a:lvl4pPr>
      <a:lvl5pPr marL="1371600" indent="-223838" algn="l" defTabSz="912813" rtl="0" eaLnBrk="0" fontAlgn="base" hangingPunct="0">
        <a:lnSpc>
          <a:spcPct val="90000"/>
        </a:lnSpc>
        <a:spcBef>
          <a:spcPct val="20000"/>
        </a:spcBef>
        <a:spcAft>
          <a:spcPct val="0"/>
        </a:spcAft>
        <a:buClr>
          <a:schemeClr val="accent1"/>
        </a:buClr>
        <a:buFont typeface="Wingdings" pitchFamily="2" charset="2"/>
        <a:buChar char="§"/>
        <a:defRPr sz="1400" kern="1200">
          <a:gradFill>
            <a:gsLst>
              <a:gs pos="0">
                <a:schemeClr val="bg1"/>
              </a:gs>
              <a:gs pos="100000">
                <a:schemeClr val="bg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bwMode="gray">
      <p:bgPr>
        <a:solidFill>
          <a:schemeClr val="tx1"/>
        </a:solidFill>
        <a:effectLst/>
      </p:bgPr>
    </p:bg>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bwMode="auto">
          <a:xfrm>
            <a:off x="65088" y="49213"/>
            <a:ext cx="8953500" cy="7048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title style</a:t>
            </a:r>
          </a:p>
        </p:txBody>
      </p:sp>
      <p:sp>
        <p:nvSpPr>
          <p:cNvPr id="112643" name="Rectangle 3"/>
          <p:cNvSpPr>
            <a:spLocks noGrp="1" noChangeArrowheads="1"/>
          </p:cNvSpPr>
          <p:nvPr>
            <p:ph type="body" idx="1"/>
          </p:nvPr>
        </p:nvSpPr>
        <p:spPr bwMode="auto">
          <a:xfrm>
            <a:off x="333375" y="1243013"/>
            <a:ext cx="8305800" cy="40306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52" name="Text Box 28"/>
          <p:cNvSpPr txBox="1">
            <a:spLocks noChangeArrowheads="1"/>
          </p:cNvSpPr>
          <p:nvPr/>
        </p:nvSpPr>
        <p:spPr bwMode="auto">
          <a:xfrm>
            <a:off x="4216400" y="6494463"/>
            <a:ext cx="355600" cy="228600"/>
          </a:xfrm>
          <a:prstGeom prst="rect">
            <a:avLst/>
          </a:prstGeom>
          <a:noFill/>
          <a:ln w="9525">
            <a:noFill/>
            <a:miter lim="800000"/>
            <a:headEnd/>
            <a:tailEnd/>
          </a:ln>
          <a:effectLst/>
        </p:spPr>
        <p:txBody>
          <a:bodyPr>
            <a:spAutoFit/>
          </a:bodyPr>
          <a:lstStyle/>
          <a:p>
            <a:pPr algn="ctr" defTabSz="914400">
              <a:defRPr/>
            </a:pPr>
            <a:fld id="{91D3EA13-D8F8-4522-B281-BDFB03BD176D}" type="slidenum">
              <a:rPr lang="en-US" sz="900">
                <a:solidFill>
                  <a:srgbClr val="000000"/>
                </a:solidFill>
                <a:latin typeface="Serifa Std 45 Light" pitchFamily="18" charset="0"/>
              </a:rPr>
              <a:pPr algn="ctr" defTabSz="914400">
                <a:defRPr/>
              </a:pPr>
              <a:t>‹#›</a:t>
            </a:fld>
            <a:endParaRPr lang="en-US" sz="900" dirty="0">
              <a:solidFill>
                <a:srgbClr val="000000"/>
              </a:solidFill>
              <a:latin typeface="Times" pitchFamily="18" charset="0"/>
            </a:endParaRPr>
          </a:p>
        </p:txBody>
      </p:sp>
      <p:sp>
        <p:nvSpPr>
          <p:cNvPr id="1062" name="Line 38"/>
          <p:cNvSpPr>
            <a:spLocks noChangeShapeType="1"/>
          </p:cNvSpPr>
          <p:nvPr userDrawn="1"/>
        </p:nvSpPr>
        <p:spPr bwMode="auto">
          <a:xfrm>
            <a:off x="0" y="682625"/>
            <a:ext cx="9144000" cy="0"/>
          </a:xfrm>
          <a:prstGeom prst="line">
            <a:avLst/>
          </a:prstGeom>
          <a:noFill/>
          <a:ln w="38100">
            <a:solidFill>
              <a:schemeClr val="accent1">
                <a:lumMod val="60000"/>
                <a:lumOff val="40000"/>
              </a:schemeClr>
            </a:solidFill>
            <a:round/>
            <a:headEnd/>
            <a:tailEnd/>
          </a:ln>
          <a:effectLst/>
        </p:spPr>
        <p:txBody>
          <a:bodyPr wrap="none" anchor="ctr"/>
          <a:lstStyle/>
          <a:p>
            <a:pPr defTabSz="914400">
              <a:defRPr/>
            </a:pPr>
            <a:endParaRPr lang="en-US" sz="900" dirty="0">
              <a:solidFill>
                <a:srgbClr val="000000"/>
              </a:solidFill>
              <a:latin typeface="Times" pitchFamily="18" charset="0"/>
            </a:endParaRPr>
          </a:p>
        </p:txBody>
      </p:sp>
      <p:pic>
        <p:nvPicPr>
          <p:cNvPr id="112646" name="Picture 7" descr="CBLogo_med.jpg"/>
          <p:cNvPicPr>
            <a:picLocks noChangeAspect="1"/>
          </p:cNvPicPr>
          <p:nvPr userDrawn="1"/>
        </p:nvPicPr>
        <p:blipFill>
          <a:blip r:embed="rId13"/>
          <a:srcRect/>
          <a:stretch>
            <a:fillRect/>
          </a:stretch>
        </p:blipFill>
        <p:spPr bwMode="auto">
          <a:xfrm>
            <a:off x="182563" y="6372225"/>
            <a:ext cx="1497012" cy="419100"/>
          </a:xfrm>
          <a:prstGeom prst="rect">
            <a:avLst/>
          </a:prstGeom>
          <a:noFill/>
          <a:ln w="9525">
            <a:noFill/>
            <a:miter lim="800000"/>
            <a:headEnd/>
            <a:tailEnd/>
          </a:ln>
        </p:spPr>
      </p:pic>
    </p:spTree>
  </p:cSld>
  <p:clrMap bg1="dk2" tx1="lt1" bg2="dk1" tx2="lt2" accent1="accent1" accent2="accent2" accent3="accent3" accent4="accent4" accent5="accent5" accent6="accent6" hlink="hlink" folHlink="folHlink"/>
  <p:sldLayoutIdLst>
    <p:sldLayoutId id="2147484012" r:id="rId1"/>
    <p:sldLayoutId id="2147484013" r:id="rId2"/>
    <p:sldLayoutId id="2147484014" r:id="rId3"/>
    <p:sldLayoutId id="2147484015" r:id="rId4"/>
    <p:sldLayoutId id="2147484016" r:id="rId5"/>
    <p:sldLayoutId id="2147484017" r:id="rId6"/>
    <p:sldLayoutId id="2147484018" r:id="rId7"/>
    <p:sldLayoutId id="2147484019" r:id="rId8"/>
    <p:sldLayoutId id="2147484020" r:id="rId9"/>
    <p:sldLayoutId id="2147484021" r:id="rId10"/>
    <p:sldLayoutId id="2147484022" r:id="rId11"/>
  </p:sldLayoutIdLst>
  <p:txStyles>
    <p:titleStyle>
      <a:lvl1pPr algn="l" rtl="0" eaLnBrk="0" fontAlgn="base" hangingPunct="0">
        <a:spcBef>
          <a:spcPct val="0"/>
        </a:spcBef>
        <a:spcAft>
          <a:spcPct val="0"/>
        </a:spcAft>
        <a:defRPr sz="2400" b="1">
          <a:solidFill>
            <a:srgbClr val="000000"/>
          </a:solidFill>
          <a:latin typeface="+mj-lt"/>
          <a:ea typeface="+mj-ea"/>
          <a:cs typeface="+mj-cs"/>
        </a:defRPr>
      </a:lvl1pPr>
      <a:lvl2pPr algn="l" rtl="0" eaLnBrk="0" fontAlgn="base" hangingPunct="0">
        <a:spcBef>
          <a:spcPct val="0"/>
        </a:spcBef>
        <a:spcAft>
          <a:spcPct val="0"/>
        </a:spcAft>
        <a:defRPr sz="2400" b="1">
          <a:solidFill>
            <a:srgbClr val="000000"/>
          </a:solidFill>
          <a:latin typeface="Serifa Std 45 Light" pitchFamily="18" charset="0"/>
        </a:defRPr>
      </a:lvl2pPr>
      <a:lvl3pPr algn="l" rtl="0" eaLnBrk="0" fontAlgn="base" hangingPunct="0">
        <a:spcBef>
          <a:spcPct val="0"/>
        </a:spcBef>
        <a:spcAft>
          <a:spcPct val="0"/>
        </a:spcAft>
        <a:defRPr sz="2400" b="1">
          <a:solidFill>
            <a:srgbClr val="000000"/>
          </a:solidFill>
          <a:latin typeface="Serifa Std 45 Light" pitchFamily="18" charset="0"/>
        </a:defRPr>
      </a:lvl3pPr>
      <a:lvl4pPr algn="l" rtl="0" eaLnBrk="0" fontAlgn="base" hangingPunct="0">
        <a:spcBef>
          <a:spcPct val="0"/>
        </a:spcBef>
        <a:spcAft>
          <a:spcPct val="0"/>
        </a:spcAft>
        <a:defRPr sz="2400" b="1">
          <a:solidFill>
            <a:srgbClr val="000000"/>
          </a:solidFill>
          <a:latin typeface="Serifa Std 45 Light" pitchFamily="18" charset="0"/>
        </a:defRPr>
      </a:lvl4pPr>
      <a:lvl5pPr algn="l" rtl="0" eaLnBrk="0" fontAlgn="base" hangingPunct="0">
        <a:spcBef>
          <a:spcPct val="0"/>
        </a:spcBef>
        <a:spcAft>
          <a:spcPct val="0"/>
        </a:spcAft>
        <a:defRPr sz="2400" b="1">
          <a:solidFill>
            <a:srgbClr val="000000"/>
          </a:solidFill>
          <a:latin typeface="Serifa Std 45 Light" pitchFamily="18" charset="0"/>
        </a:defRPr>
      </a:lvl5pPr>
      <a:lvl6pPr marL="457200" algn="l" rtl="0" fontAlgn="base">
        <a:spcBef>
          <a:spcPct val="0"/>
        </a:spcBef>
        <a:spcAft>
          <a:spcPct val="0"/>
        </a:spcAft>
        <a:defRPr sz="2400" b="1">
          <a:solidFill>
            <a:srgbClr val="000000"/>
          </a:solidFill>
          <a:latin typeface="Serifa Std 45 Light" pitchFamily="18" charset="0"/>
        </a:defRPr>
      </a:lvl6pPr>
      <a:lvl7pPr marL="914400" algn="l" rtl="0" fontAlgn="base">
        <a:spcBef>
          <a:spcPct val="0"/>
        </a:spcBef>
        <a:spcAft>
          <a:spcPct val="0"/>
        </a:spcAft>
        <a:defRPr sz="2400" b="1">
          <a:solidFill>
            <a:srgbClr val="000000"/>
          </a:solidFill>
          <a:latin typeface="Serifa Std 45 Light" pitchFamily="18" charset="0"/>
        </a:defRPr>
      </a:lvl7pPr>
      <a:lvl8pPr marL="1371600" algn="l" rtl="0" fontAlgn="base">
        <a:spcBef>
          <a:spcPct val="0"/>
        </a:spcBef>
        <a:spcAft>
          <a:spcPct val="0"/>
        </a:spcAft>
        <a:defRPr sz="2400" b="1">
          <a:solidFill>
            <a:srgbClr val="000000"/>
          </a:solidFill>
          <a:latin typeface="Serifa Std 45 Light" pitchFamily="18" charset="0"/>
        </a:defRPr>
      </a:lvl8pPr>
      <a:lvl9pPr marL="1828800" algn="l" rtl="0" fontAlgn="base">
        <a:spcBef>
          <a:spcPct val="0"/>
        </a:spcBef>
        <a:spcAft>
          <a:spcPct val="0"/>
        </a:spcAft>
        <a:defRPr sz="2400" b="1">
          <a:solidFill>
            <a:srgbClr val="000000"/>
          </a:solidFill>
          <a:latin typeface="Serifa Std 45 Light" pitchFamily="18" charset="0"/>
        </a:defRPr>
      </a:lvl9pPr>
    </p:titleStyle>
    <p:bodyStyle>
      <a:lvl1pPr marL="228600" indent="-228600" algn="l" rtl="0" eaLnBrk="0" fontAlgn="base" hangingPunct="0">
        <a:spcBef>
          <a:spcPct val="50000"/>
        </a:spcBef>
        <a:spcAft>
          <a:spcPct val="0"/>
        </a:spcAft>
        <a:buClr>
          <a:srgbClr val="000099"/>
        </a:buClr>
        <a:buFont typeface="Wingdings 3" pitchFamily="18" charset="2"/>
        <a:buChar char="}"/>
        <a:defRPr sz="2000">
          <a:solidFill>
            <a:srgbClr val="000000"/>
          </a:solidFill>
          <a:latin typeface="+mn-lt"/>
          <a:ea typeface="+mn-ea"/>
          <a:cs typeface="+mn-cs"/>
        </a:defRPr>
      </a:lvl1pPr>
      <a:lvl2pPr marL="568325" indent="-225425" algn="l" rtl="0" eaLnBrk="0" fontAlgn="base" hangingPunct="0">
        <a:spcBef>
          <a:spcPct val="50000"/>
        </a:spcBef>
        <a:spcAft>
          <a:spcPct val="0"/>
        </a:spcAft>
        <a:buClr>
          <a:srgbClr val="000099"/>
        </a:buClr>
        <a:buFont typeface="Wingdings 3" pitchFamily="18" charset="2"/>
        <a:buChar char="î"/>
        <a:defRPr>
          <a:solidFill>
            <a:srgbClr val="000000"/>
          </a:solidFill>
          <a:latin typeface="+mn-lt"/>
        </a:defRPr>
      </a:lvl2pPr>
      <a:lvl3pPr marL="911225" indent="-228600" algn="l" rtl="0" eaLnBrk="0" fontAlgn="base" hangingPunct="0">
        <a:spcBef>
          <a:spcPct val="50000"/>
        </a:spcBef>
        <a:spcAft>
          <a:spcPct val="0"/>
        </a:spcAft>
        <a:buClr>
          <a:srgbClr val="000099"/>
        </a:buClr>
        <a:buFont typeface="Times" pitchFamily="18" charset="0"/>
        <a:buChar char="–"/>
        <a:defRPr sz="1600">
          <a:solidFill>
            <a:srgbClr val="000000"/>
          </a:solidFill>
          <a:latin typeface="+mn-lt"/>
        </a:defRPr>
      </a:lvl3pPr>
      <a:lvl4pPr marL="1254125" indent="-228600" algn="l" rtl="0" eaLnBrk="0" fontAlgn="base" hangingPunct="0">
        <a:spcBef>
          <a:spcPct val="50000"/>
        </a:spcBef>
        <a:spcAft>
          <a:spcPct val="0"/>
        </a:spcAft>
        <a:buClr>
          <a:srgbClr val="000099"/>
        </a:buClr>
        <a:buFont typeface="Times" pitchFamily="18" charset="0"/>
        <a:buChar char="•"/>
        <a:defRPr sz="1400">
          <a:solidFill>
            <a:srgbClr val="000000"/>
          </a:solidFill>
          <a:latin typeface="+mn-lt"/>
        </a:defRPr>
      </a:lvl4pPr>
      <a:lvl5pPr marL="1597025" indent="-228600" algn="l" rtl="0" eaLnBrk="0" fontAlgn="base" hangingPunct="0">
        <a:spcBef>
          <a:spcPct val="50000"/>
        </a:spcBef>
        <a:spcAft>
          <a:spcPct val="0"/>
        </a:spcAft>
        <a:buClr>
          <a:srgbClr val="000099"/>
        </a:buClr>
        <a:buSzPct val="120000"/>
        <a:buFont typeface="Times" pitchFamily="18" charset="0"/>
        <a:buChar char="◦"/>
        <a:defRPr sz="1200">
          <a:solidFill>
            <a:srgbClr val="000000"/>
          </a:solidFill>
          <a:latin typeface="+mn-lt"/>
        </a:defRPr>
      </a:lvl5pPr>
      <a:lvl6pPr marL="2054225" indent="-228600" algn="l" rtl="0" fontAlgn="base">
        <a:spcBef>
          <a:spcPct val="50000"/>
        </a:spcBef>
        <a:spcAft>
          <a:spcPct val="0"/>
        </a:spcAft>
        <a:buClr>
          <a:srgbClr val="000099"/>
        </a:buClr>
        <a:buSzPct val="120000"/>
        <a:buFont typeface="Times" pitchFamily="18" charset="0"/>
        <a:buChar char="◦"/>
        <a:defRPr sz="1200">
          <a:solidFill>
            <a:srgbClr val="000000"/>
          </a:solidFill>
          <a:latin typeface="+mn-lt"/>
        </a:defRPr>
      </a:lvl6pPr>
      <a:lvl7pPr marL="2511425" indent="-228600" algn="l" rtl="0" fontAlgn="base">
        <a:spcBef>
          <a:spcPct val="50000"/>
        </a:spcBef>
        <a:spcAft>
          <a:spcPct val="0"/>
        </a:spcAft>
        <a:buClr>
          <a:srgbClr val="000099"/>
        </a:buClr>
        <a:buSzPct val="120000"/>
        <a:buFont typeface="Times" pitchFamily="18" charset="0"/>
        <a:buChar char="◦"/>
        <a:defRPr sz="1200">
          <a:solidFill>
            <a:srgbClr val="000000"/>
          </a:solidFill>
          <a:latin typeface="+mn-lt"/>
        </a:defRPr>
      </a:lvl7pPr>
      <a:lvl8pPr marL="2968625" indent="-228600" algn="l" rtl="0" fontAlgn="base">
        <a:spcBef>
          <a:spcPct val="50000"/>
        </a:spcBef>
        <a:spcAft>
          <a:spcPct val="0"/>
        </a:spcAft>
        <a:buClr>
          <a:srgbClr val="000099"/>
        </a:buClr>
        <a:buSzPct val="120000"/>
        <a:buFont typeface="Times" pitchFamily="18" charset="0"/>
        <a:buChar char="◦"/>
        <a:defRPr sz="1200">
          <a:solidFill>
            <a:srgbClr val="000000"/>
          </a:solidFill>
          <a:latin typeface="+mn-lt"/>
        </a:defRPr>
      </a:lvl8pPr>
      <a:lvl9pPr marL="3425825" indent="-228600" algn="l" rtl="0" fontAlgn="base">
        <a:spcBef>
          <a:spcPct val="50000"/>
        </a:spcBef>
        <a:spcAft>
          <a:spcPct val="0"/>
        </a:spcAft>
        <a:buClr>
          <a:srgbClr val="000099"/>
        </a:buClr>
        <a:buSzPct val="120000"/>
        <a:buFont typeface="Times" pitchFamily="18" charset="0"/>
        <a:buChar char="◦"/>
        <a:defRPr sz="1200">
          <a:solidFill>
            <a:srgbClr val="0000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5" name="Freeform 21"/>
          <p:cNvSpPr>
            <a:spLocks/>
          </p:cNvSpPr>
          <p:nvPr/>
        </p:nvSpPr>
        <p:spPr bwMode="auto">
          <a:xfrm>
            <a:off x="-82550" y="0"/>
            <a:ext cx="2320925" cy="1414463"/>
          </a:xfrm>
          <a:custGeom>
            <a:avLst/>
            <a:gdLst>
              <a:gd name="T0" fmla="*/ 1582 w 1582"/>
              <a:gd name="T1" fmla="*/ 0 h 964"/>
              <a:gd name="T2" fmla="*/ 1490 w 1582"/>
              <a:gd name="T3" fmla="*/ 2 h 964"/>
              <a:gd name="T4" fmla="*/ 1490 w 1582"/>
              <a:gd name="T5" fmla="*/ 2 h 964"/>
              <a:gd name="T6" fmla="*/ 1420 w 1582"/>
              <a:gd name="T7" fmla="*/ 26 h 964"/>
              <a:gd name="T8" fmla="*/ 1340 w 1582"/>
              <a:gd name="T9" fmla="*/ 54 h 964"/>
              <a:gd name="T10" fmla="*/ 1240 w 1582"/>
              <a:gd name="T11" fmla="*/ 96 h 964"/>
              <a:gd name="T12" fmla="*/ 1122 w 1582"/>
              <a:gd name="T13" fmla="*/ 146 h 964"/>
              <a:gd name="T14" fmla="*/ 1060 w 1582"/>
              <a:gd name="T15" fmla="*/ 174 h 964"/>
              <a:gd name="T16" fmla="*/ 996 w 1582"/>
              <a:gd name="T17" fmla="*/ 206 h 964"/>
              <a:gd name="T18" fmla="*/ 930 w 1582"/>
              <a:gd name="T19" fmla="*/ 240 h 964"/>
              <a:gd name="T20" fmla="*/ 864 w 1582"/>
              <a:gd name="T21" fmla="*/ 276 h 964"/>
              <a:gd name="T22" fmla="*/ 798 w 1582"/>
              <a:gd name="T23" fmla="*/ 314 h 964"/>
              <a:gd name="T24" fmla="*/ 734 w 1582"/>
              <a:gd name="T25" fmla="*/ 354 h 964"/>
              <a:gd name="T26" fmla="*/ 734 w 1582"/>
              <a:gd name="T27" fmla="*/ 354 h 964"/>
              <a:gd name="T28" fmla="*/ 642 w 1582"/>
              <a:gd name="T29" fmla="*/ 416 h 964"/>
              <a:gd name="T30" fmla="*/ 556 w 1582"/>
              <a:gd name="T31" fmla="*/ 476 h 964"/>
              <a:gd name="T32" fmla="*/ 476 w 1582"/>
              <a:gd name="T33" fmla="*/ 534 h 964"/>
              <a:gd name="T34" fmla="*/ 404 w 1582"/>
              <a:gd name="T35" fmla="*/ 590 h 964"/>
              <a:gd name="T36" fmla="*/ 338 w 1582"/>
              <a:gd name="T37" fmla="*/ 644 h 964"/>
              <a:gd name="T38" fmla="*/ 278 w 1582"/>
              <a:gd name="T39" fmla="*/ 694 h 964"/>
              <a:gd name="T40" fmla="*/ 224 w 1582"/>
              <a:gd name="T41" fmla="*/ 742 h 964"/>
              <a:gd name="T42" fmla="*/ 176 w 1582"/>
              <a:gd name="T43" fmla="*/ 784 h 964"/>
              <a:gd name="T44" fmla="*/ 98 w 1582"/>
              <a:gd name="T45" fmla="*/ 860 h 964"/>
              <a:gd name="T46" fmla="*/ 44 w 1582"/>
              <a:gd name="T47" fmla="*/ 916 h 964"/>
              <a:gd name="T48" fmla="*/ 10 w 1582"/>
              <a:gd name="T49" fmla="*/ 952 h 964"/>
              <a:gd name="T50" fmla="*/ 0 w 1582"/>
              <a:gd name="T51" fmla="*/ 964 h 964"/>
              <a:gd name="T52" fmla="*/ 0 w 1582"/>
              <a:gd name="T53" fmla="*/ 964 h 964"/>
              <a:gd name="T54" fmla="*/ 42 w 1582"/>
              <a:gd name="T55" fmla="*/ 920 h 964"/>
              <a:gd name="T56" fmla="*/ 94 w 1582"/>
              <a:gd name="T57" fmla="*/ 870 h 964"/>
              <a:gd name="T58" fmla="*/ 168 w 1582"/>
              <a:gd name="T59" fmla="*/ 802 h 964"/>
              <a:gd name="T60" fmla="*/ 260 w 1582"/>
              <a:gd name="T61" fmla="*/ 724 h 964"/>
              <a:gd name="T62" fmla="*/ 314 w 1582"/>
              <a:gd name="T63" fmla="*/ 680 h 964"/>
              <a:gd name="T64" fmla="*/ 372 w 1582"/>
              <a:gd name="T65" fmla="*/ 632 h 964"/>
              <a:gd name="T66" fmla="*/ 436 w 1582"/>
              <a:gd name="T67" fmla="*/ 584 h 964"/>
              <a:gd name="T68" fmla="*/ 504 w 1582"/>
              <a:gd name="T69" fmla="*/ 534 h 964"/>
              <a:gd name="T70" fmla="*/ 578 w 1582"/>
              <a:gd name="T71" fmla="*/ 484 h 964"/>
              <a:gd name="T72" fmla="*/ 656 w 1582"/>
              <a:gd name="T73" fmla="*/ 432 h 964"/>
              <a:gd name="T74" fmla="*/ 656 w 1582"/>
              <a:gd name="T75" fmla="*/ 432 h 964"/>
              <a:gd name="T76" fmla="*/ 744 w 1582"/>
              <a:gd name="T77" fmla="*/ 376 h 964"/>
              <a:gd name="T78" fmla="*/ 830 w 1582"/>
              <a:gd name="T79" fmla="*/ 324 h 964"/>
              <a:gd name="T80" fmla="*/ 916 w 1582"/>
              <a:gd name="T81" fmla="*/ 276 h 964"/>
              <a:gd name="T82" fmla="*/ 1000 w 1582"/>
              <a:gd name="T83" fmla="*/ 232 h 964"/>
              <a:gd name="T84" fmla="*/ 1080 w 1582"/>
              <a:gd name="T85" fmla="*/ 194 h 964"/>
              <a:gd name="T86" fmla="*/ 1156 w 1582"/>
              <a:gd name="T87" fmla="*/ 158 h 964"/>
              <a:gd name="T88" fmla="*/ 1228 w 1582"/>
              <a:gd name="T89" fmla="*/ 128 h 964"/>
              <a:gd name="T90" fmla="*/ 1296 w 1582"/>
              <a:gd name="T91" fmla="*/ 100 h 964"/>
              <a:gd name="T92" fmla="*/ 1358 w 1582"/>
              <a:gd name="T93" fmla="*/ 76 h 964"/>
              <a:gd name="T94" fmla="*/ 1412 w 1582"/>
              <a:gd name="T95" fmla="*/ 56 h 964"/>
              <a:gd name="T96" fmla="*/ 1504 w 1582"/>
              <a:gd name="T97" fmla="*/ 24 h 964"/>
              <a:gd name="T98" fmla="*/ 1560 w 1582"/>
              <a:gd name="T99" fmla="*/ 6 h 964"/>
              <a:gd name="T100" fmla="*/ 1582 w 1582"/>
              <a:gd name="T101" fmla="*/ 0 h 964"/>
              <a:gd name="T102" fmla="*/ 1582 w 1582"/>
              <a:gd name="T103" fmla="*/ 0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582" h="964">
                <a:moveTo>
                  <a:pt x="1582" y="0"/>
                </a:moveTo>
                <a:lnTo>
                  <a:pt x="1490" y="2"/>
                </a:lnTo>
                <a:lnTo>
                  <a:pt x="1490" y="2"/>
                </a:lnTo>
                <a:lnTo>
                  <a:pt x="1420" y="26"/>
                </a:lnTo>
                <a:lnTo>
                  <a:pt x="1340" y="54"/>
                </a:lnTo>
                <a:lnTo>
                  <a:pt x="1240" y="96"/>
                </a:lnTo>
                <a:lnTo>
                  <a:pt x="1122" y="146"/>
                </a:lnTo>
                <a:lnTo>
                  <a:pt x="1060" y="174"/>
                </a:lnTo>
                <a:lnTo>
                  <a:pt x="996" y="206"/>
                </a:lnTo>
                <a:lnTo>
                  <a:pt x="930" y="240"/>
                </a:lnTo>
                <a:lnTo>
                  <a:pt x="864" y="276"/>
                </a:lnTo>
                <a:lnTo>
                  <a:pt x="798" y="314"/>
                </a:lnTo>
                <a:lnTo>
                  <a:pt x="734" y="354"/>
                </a:lnTo>
                <a:lnTo>
                  <a:pt x="734" y="354"/>
                </a:lnTo>
                <a:lnTo>
                  <a:pt x="642" y="416"/>
                </a:lnTo>
                <a:lnTo>
                  <a:pt x="556" y="476"/>
                </a:lnTo>
                <a:lnTo>
                  <a:pt x="476" y="534"/>
                </a:lnTo>
                <a:lnTo>
                  <a:pt x="404" y="590"/>
                </a:lnTo>
                <a:lnTo>
                  <a:pt x="338" y="644"/>
                </a:lnTo>
                <a:lnTo>
                  <a:pt x="278" y="694"/>
                </a:lnTo>
                <a:lnTo>
                  <a:pt x="224" y="742"/>
                </a:lnTo>
                <a:lnTo>
                  <a:pt x="176" y="784"/>
                </a:lnTo>
                <a:lnTo>
                  <a:pt x="98" y="860"/>
                </a:lnTo>
                <a:lnTo>
                  <a:pt x="44" y="916"/>
                </a:lnTo>
                <a:lnTo>
                  <a:pt x="10" y="952"/>
                </a:lnTo>
                <a:lnTo>
                  <a:pt x="0" y="964"/>
                </a:lnTo>
                <a:lnTo>
                  <a:pt x="0" y="964"/>
                </a:lnTo>
                <a:lnTo>
                  <a:pt x="42" y="920"/>
                </a:lnTo>
                <a:lnTo>
                  <a:pt x="94" y="870"/>
                </a:lnTo>
                <a:lnTo>
                  <a:pt x="168" y="802"/>
                </a:lnTo>
                <a:lnTo>
                  <a:pt x="260" y="724"/>
                </a:lnTo>
                <a:lnTo>
                  <a:pt x="314" y="680"/>
                </a:lnTo>
                <a:lnTo>
                  <a:pt x="372" y="632"/>
                </a:lnTo>
                <a:lnTo>
                  <a:pt x="436" y="584"/>
                </a:lnTo>
                <a:lnTo>
                  <a:pt x="504" y="534"/>
                </a:lnTo>
                <a:lnTo>
                  <a:pt x="578" y="484"/>
                </a:lnTo>
                <a:lnTo>
                  <a:pt x="656" y="432"/>
                </a:lnTo>
                <a:lnTo>
                  <a:pt x="656" y="432"/>
                </a:lnTo>
                <a:lnTo>
                  <a:pt x="744" y="376"/>
                </a:lnTo>
                <a:lnTo>
                  <a:pt x="830" y="324"/>
                </a:lnTo>
                <a:lnTo>
                  <a:pt x="916" y="276"/>
                </a:lnTo>
                <a:lnTo>
                  <a:pt x="1000" y="232"/>
                </a:lnTo>
                <a:lnTo>
                  <a:pt x="1080" y="194"/>
                </a:lnTo>
                <a:lnTo>
                  <a:pt x="1156" y="158"/>
                </a:lnTo>
                <a:lnTo>
                  <a:pt x="1228" y="128"/>
                </a:lnTo>
                <a:lnTo>
                  <a:pt x="1296" y="100"/>
                </a:lnTo>
                <a:lnTo>
                  <a:pt x="1358" y="76"/>
                </a:lnTo>
                <a:lnTo>
                  <a:pt x="1412" y="56"/>
                </a:lnTo>
                <a:lnTo>
                  <a:pt x="1504" y="24"/>
                </a:lnTo>
                <a:lnTo>
                  <a:pt x="1560" y="6"/>
                </a:lnTo>
                <a:lnTo>
                  <a:pt x="1582" y="0"/>
                </a:lnTo>
                <a:lnTo>
                  <a:pt x="1582" y="0"/>
                </a:lnTo>
                <a:close/>
              </a:path>
            </a:pathLst>
          </a:custGeom>
          <a:gradFill>
            <a:gsLst>
              <a:gs pos="45000">
                <a:schemeClr val="tx2"/>
              </a:gs>
              <a:gs pos="100000">
                <a:schemeClr val="tx1"/>
              </a:gs>
            </a:gsLst>
            <a:lin ang="5400000" scaled="0"/>
          </a:gradFill>
          <a:ln>
            <a:noFill/>
          </a:ln>
        </p:spPr>
        <p:txBody>
          <a:bodyPr/>
          <a:lstStyle/>
          <a:p>
            <a:pPr defTabSz="914363" fontAlgn="auto">
              <a:spcBef>
                <a:spcPts val="0"/>
              </a:spcBef>
              <a:spcAft>
                <a:spcPts val="0"/>
              </a:spcAft>
              <a:defRPr/>
            </a:pPr>
            <a:endParaRPr lang="en-US" dirty="0">
              <a:solidFill>
                <a:prstClr val="white"/>
              </a:solidFill>
              <a:latin typeface="+mn-lt"/>
            </a:endParaRPr>
          </a:p>
        </p:txBody>
      </p:sp>
      <p:sp>
        <p:nvSpPr>
          <p:cNvPr id="2" name="Title Placeholder 1"/>
          <p:cNvSpPr>
            <a:spLocks noGrp="1"/>
          </p:cNvSpPr>
          <p:nvPr>
            <p:ph type="title"/>
          </p:nvPr>
        </p:nvSpPr>
        <p:spPr>
          <a:xfrm>
            <a:off x="1069975" y="573088"/>
            <a:ext cx="7683500" cy="666750"/>
          </a:xfrm>
          <a:prstGeom prst="rect">
            <a:avLst/>
          </a:prstGeom>
        </p:spPr>
        <p:txBody>
          <a:bodyPr vert="horz" lIns="0" tIns="45704" rIns="0" bIns="45704" rtlCol="0" anchor="t" anchorCtr="0">
            <a:noAutofit/>
          </a:bodyPr>
          <a:lstStyle/>
          <a:p>
            <a:pPr lvl="0"/>
            <a:r>
              <a:rPr lang="en-US" dirty="0" smtClean="0"/>
              <a:t>Click to edit Master title style</a:t>
            </a:r>
            <a:endParaRPr lang="en-US" dirty="0"/>
          </a:p>
        </p:txBody>
      </p:sp>
      <p:sp>
        <p:nvSpPr>
          <p:cNvPr id="3" name="Text Placeholder 2"/>
          <p:cNvSpPr>
            <a:spLocks noGrp="1"/>
          </p:cNvSpPr>
          <p:nvPr>
            <p:ph type="body" idx="1"/>
          </p:nvPr>
        </p:nvSpPr>
        <p:spPr>
          <a:xfrm>
            <a:off x="1069975" y="1698625"/>
            <a:ext cx="7683500" cy="1776413"/>
          </a:xfrm>
          <a:prstGeom prst="rect">
            <a:avLst/>
          </a:prstGeom>
        </p:spPr>
        <p:txBody>
          <a:bodyPr vert="horz" wrap="square" lIns="0" tIns="0" rIns="0" bIns="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reeform 8"/>
          <p:cNvSpPr>
            <a:spLocks/>
          </p:cNvSpPr>
          <p:nvPr/>
        </p:nvSpPr>
        <p:spPr bwMode="auto">
          <a:xfrm>
            <a:off x="3692525" y="5189538"/>
            <a:ext cx="5459413" cy="1668462"/>
          </a:xfrm>
          <a:custGeom>
            <a:avLst/>
            <a:gdLst>
              <a:gd name="T0" fmla="*/ 3672 w 3672"/>
              <a:gd name="T1" fmla="*/ 62 h 1122"/>
              <a:gd name="T2" fmla="*/ 3630 w 3672"/>
              <a:gd name="T3" fmla="*/ 88 h 1122"/>
              <a:gd name="T4" fmla="*/ 3512 w 3672"/>
              <a:gd name="T5" fmla="*/ 160 h 1122"/>
              <a:gd name="T6" fmla="*/ 3320 w 3672"/>
              <a:gd name="T7" fmla="*/ 268 h 1122"/>
              <a:gd name="T8" fmla="*/ 3060 w 3672"/>
              <a:gd name="T9" fmla="*/ 400 h 1122"/>
              <a:gd name="T10" fmla="*/ 2824 w 3672"/>
              <a:gd name="T11" fmla="*/ 510 h 1122"/>
              <a:gd name="T12" fmla="*/ 2648 w 3672"/>
              <a:gd name="T13" fmla="*/ 584 h 1122"/>
              <a:gd name="T14" fmla="*/ 2458 w 3672"/>
              <a:gd name="T15" fmla="*/ 658 h 1122"/>
              <a:gd name="T16" fmla="*/ 2256 w 3672"/>
              <a:gd name="T17" fmla="*/ 730 h 1122"/>
              <a:gd name="T18" fmla="*/ 2040 w 3672"/>
              <a:gd name="T19" fmla="*/ 800 h 1122"/>
              <a:gd name="T20" fmla="*/ 1814 w 3672"/>
              <a:gd name="T21" fmla="*/ 866 h 1122"/>
              <a:gd name="T22" fmla="*/ 1576 w 3672"/>
              <a:gd name="T23" fmla="*/ 926 h 1122"/>
              <a:gd name="T24" fmla="*/ 1452 w 3672"/>
              <a:gd name="T25" fmla="*/ 954 h 1122"/>
              <a:gd name="T26" fmla="*/ 1124 w 3672"/>
              <a:gd name="T27" fmla="*/ 1018 h 1122"/>
              <a:gd name="T28" fmla="*/ 836 w 3672"/>
              <a:gd name="T29" fmla="*/ 1062 h 1122"/>
              <a:gd name="T30" fmla="*/ 588 w 3672"/>
              <a:gd name="T31" fmla="*/ 1092 h 1122"/>
              <a:gd name="T32" fmla="*/ 380 w 3672"/>
              <a:gd name="T33" fmla="*/ 1110 h 1122"/>
              <a:gd name="T34" fmla="*/ 216 w 3672"/>
              <a:gd name="T35" fmla="*/ 1120 h 1122"/>
              <a:gd name="T36" fmla="*/ 26 w 3672"/>
              <a:gd name="T37" fmla="*/ 1122 h 1122"/>
              <a:gd name="T38" fmla="*/ 0 w 3672"/>
              <a:gd name="T39" fmla="*/ 1120 h 1122"/>
              <a:gd name="T40" fmla="*/ 148 w 3672"/>
              <a:gd name="T41" fmla="*/ 1116 h 1122"/>
              <a:gd name="T42" fmla="*/ 320 w 3672"/>
              <a:gd name="T43" fmla="*/ 1106 h 1122"/>
              <a:gd name="T44" fmla="*/ 546 w 3672"/>
              <a:gd name="T45" fmla="*/ 1086 h 1122"/>
              <a:gd name="T46" fmla="*/ 822 w 3672"/>
              <a:gd name="T47" fmla="*/ 1052 h 1122"/>
              <a:gd name="T48" fmla="*/ 1134 w 3672"/>
              <a:gd name="T49" fmla="*/ 1002 h 1122"/>
              <a:gd name="T50" fmla="*/ 1478 w 3672"/>
              <a:gd name="T51" fmla="*/ 930 h 1122"/>
              <a:gd name="T52" fmla="*/ 1660 w 3672"/>
              <a:gd name="T53" fmla="*/ 886 h 1122"/>
              <a:gd name="T54" fmla="*/ 1846 w 3672"/>
              <a:gd name="T55" fmla="*/ 836 h 1122"/>
              <a:gd name="T56" fmla="*/ 1942 w 3672"/>
              <a:gd name="T57" fmla="*/ 808 h 1122"/>
              <a:gd name="T58" fmla="*/ 2126 w 3672"/>
              <a:gd name="T59" fmla="*/ 748 h 1122"/>
              <a:gd name="T60" fmla="*/ 2306 w 3672"/>
              <a:gd name="T61" fmla="*/ 684 h 1122"/>
              <a:gd name="T62" fmla="*/ 2478 w 3672"/>
              <a:gd name="T63" fmla="*/ 616 h 1122"/>
              <a:gd name="T64" fmla="*/ 2720 w 3672"/>
              <a:gd name="T65" fmla="*/ 512 h 1122"/>
              <a:gd name="T66" fmla="*/ 3010 w 3672"/>
              <a:gd name="T67" fmla="*/ 374 h 1122"/>
              <a:gd name="T68" fmla="*/ 3256 w 3672"/>
              <a:gd name="T69" fmla="*/ 246 h 1122"/>
              <a:gd name="T70" fmla="*/ 3452 w 3672"/>
              <a:gd name="T71" fmla="*/ 134 h 1122"/>
              <a:gd name="T72" fmla="*/ 3632 w 3672"/>
              <a:gd name="T73" fmla="*/ 24 h 1122"/>
              <a:gd name="T74" fmla="*/ 3670 w 3672"/>
              <a:gd name="T75" fmla="*/ 0 h 1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672" h="1122">
                <a:moveTo>
                  <a:pt x="3670" y="0"/>
                </a:moveTo>
                <a:lnTo>
                  <a:pt x="3672" y="62"/>
                </a:lnTo>
                <a:lnTo>
                  <a:pt x="3672" y="62"/>
                </a:lnTo>
                <a:lnTo>
                  <a:pt x="3630" y="88"/>
                </a:lnTo>
                <a:lnTo>
                  <a:pt x="3580" y="120"/>
                </a:lnTo>
                <a:lnTo>
                  <a:pt x="3512" y="160"/>
                </a:lnTo>
                <a:lnTo>
                  <a:pt x="3424" y="210"/>
                </a:lnTo>
                <a:lnTo>
                  <a:pt x="3320" y="268"/>
                </a:lnTo>
                <a:lnTo>
                  <a:pt x="3198" y="332"/>
                </a:lnTo>
                <a:lnTo>
                  <a:pt x="3060" y="400"/>
                </a:lnTo>
                <a:lnTo>
                  <a:pt x="2906" y="472"/>
                </a:lnTo>
                <a:lnTo>
                  <a:pt x="2824" y="510"/>
                </a:lnTo>
                <a:lnTo>
                  <a:pt x="2738" y="546"/>
                </a:lnTo>
                <a:lnTo>
                  <a:pt x="2648" y="584"/>
                </a:lnTo>
                <a:lnTo>
                  <a:pt x="2556" y="620"/>
                </a:lnTo>
                <a:lnTo>
                  <a:pt x="2458" y="658"/>
                </a:lnTo>
                <a:lnTo>
                  <a:pt x="2358" y="694"/>
                </a:lnTo>
                <a:lnTo>
                  <a:pt x="2256" y="730"/>
                </a:lnTo>
                <a:lnTo>
                  <a:pt x="2150" y="766"/>
                </a:lnTo>
                <a:lnTo>
                  <a:pt x="2040" y="800"/>
                </a:lnTo>
                <a:lnTo>
                  <a:pt x="1928" y="834"/>
                </a:lnTo>
                <a:lnTo>
                  <a:pt x="1814" y="866"/>
                </a:lnTo>
                <a:lnTo>
                  <a:pt x="1696" y="896"/>
                </a:lnTo>
                <a:lnTo>
                  <a:pt x="1576" y="926"/>
                </a:lnTo>
                <a:lnTo>
                  <a:pt x="1452" y="954"/>
                </a:lnTo>
                <a:lnTo>
                  <a:pt x="1452" y="954"/>
                </a:lnTo>
                <a:lnTo>
                  <a:pt x="1284" y="988"/>
                </a:lnTo>
                <a:lnTo>
                  <a:pt x="1124" y="1018"/>
                </a:lnTo>
                <a:lnTo>
                  <a:pt x="976" y="1042"/>
                </a:lnTo>
                <a:lnTo>
                  <a:pt x="836" y="1062"/>
                </a:lnTo>
                <a:lnTo>
                  <a:pt x="706" y="1080"/>
                </a:lnTo>
                <a:lnTo>
                  <a:pt x="588" y="1092"/>
                </a:lnTo>
                <a:lnTo>
                  <a:pt x="478" y="1104"/>
                </a:lnTo>
                <a:lnTo>
                  <a:pt x="380" y="1110"/>
                </a:lnTo>
                <a:lnTo>
                  <a:pt x="294" y="1116"/>
                </a:lnTo>
                <a:lnTo>
                  <a:pt x="216" y="1120"/>
                </a:lnTo>
                <a:lnTo>
                  <a:pt x="98" y="1122"/>
                </a:lnTo>
                <a:lnTo>
                  <a:pt x="26" y="1122"/>
                </a:lnTo>
                <a:lnTo>
                  <a:pt x="0" y="1120"/>
                </a:lnTo>
                <a:lnTo>
                  <a:pt x="0" y="1120"/>
                </a:lnTo>
                <a:lnTo>
                  <a:pt x="38" y="1120"/>
                </a:lnTo>
                <a:lnTo>
                  <a:pt x="148" y="1116"/>
                </a:lnTo>
                <a:lnTo>
                  <a:pt x="226" y="1112"/>
                </a:lnTo>
                <a:lnTo>
                  <a:pt x="320" y="1106"/>
                </a:lnTo>
                <a:lnTo>
                  <a:pt x="428" y="1098"/>
                </a:lnTo>
                <a:lnTo>
                  <a:pt x="546" y="1086"/>
                </a:lnTo>
                <a:lnTo>
                  <a:pt x="678" y="1070"/>
                </a:lnTo>
                <a:lnTo>
                  <a:pt x="822" y="1052"/>
                </a:lnTo>
                <a:lnTo>
                  <a:pt x="974" y="1030"/>
                </a:lnTo>
                <a:lnTo>
                  <a:pt x="1134" y="1002"/>
                </a:lnTo>
                <a:lnTo>
                  <a:pt x="1304" y="968"/>
                </a:lnTo>
                <a:lnTo>
                  <a:pt x="1478" y="930"/>
                </a:lnTo>
                <a:lnTo>
                  <a:pt x="1568" y="908"/>
                </a:lnTo>
                <a:lnTo>
                  <a:pt x="1660" y="886"/>
                </a:lnTo>
                <a:lnTo>
                  <a:pt x="1752" y="862"/>
                </a:lnTo>
                <a:lnTo>
                  <a:pt x="1846" y="836"/>
                </a:lnTo>
                <a:lnTo>
                  <a:pt x="1846" y="836"/>
                </a:lnTo>
                <a:lnTo>
                  <a:pt x="1942" y="808"/>
                </a:lnTo>
                <a:lnTo>
                  <a:pt x="2034" y="778"/>
                </a:lnTo>
                <a:lnTo>
                  <a:pt x="2126" y="748"/>
                </a:lnTo>
                <a:lnTo>
                  <a:pt x="2216" y="716"/>
                </a:lnTo>
                <a:lnTo>
                  <a:pt x="2306" y="684"/>
                </a:lnTo>
                <a:lnTo>
                  <a:pt x="2392" y="650"/>
                </a:lnTo>
                <a:lnTo>
                  <a:pt x="2478" y="616"/>
                </a:lnTo>
                <a:lnTo>
                  <a:pt x="2560" y="582"/>
                </a:lnTo>
                <a:lnTo>
                  <a:pt x="2720" y="512"/>
                </a:lnTo>
                <a:lnTo>
                  <a:pt x="2870" y="442"/>
                </a:lnTo>
                <a:lnTo>
                  <a:pt x="3010" y="374"/>
                </a:lnTo>
                <a:lnTo>
                  <a:pt x="3140" y="308"/>
                </a:lnTo>
                <a:lnTo>
                  <a:pt x="3256" y="246"/>
                </a:lnTo>
                <a:lnTo>
                  <a:pt x="3360" y="188"/>
                </a:lnTo>
                <a:lnTo>
                  <a:pt x="3452" y="134"/>
                </a:lnTo>
                <a:lnTo>
                  <a:pt x="3528" y="90"/>
                </a:lnTo>
                <a:lnTo>
                  <a:pt x="3632" y="24"/>
                </a:lnTo>
                <a:lnTo>
                  <a:pt x="3670" y="0"/>
                </a:lnTo>
                <a:lnTo>
                  <a:pt x="3670" y="0"/>
                </a:lnTo>
                <a:close/>
              </a:path>
            </a:pathLst>
          </a:custGeom>
          <a:gradFill>
            <a:gsLst>
              <a:gs pos="0">
                <a:schemeClr val="accent1"/>
              </a:gs>
              <a:gs pos="58000">
                <a:schemeClr val="bg2"/>
              </a:gs>
            </a:gsLst>
            <a:lin ang="5400000" scaled="0"/>
          </a:gradFill>
          <a:ln>
            <a:noFill/>
          </a:ln>
        </p:spPr>
        <p:txBody>
          <a:bodyPr/>
          <a:lstStyle/>
          <a:p>
            <a:pPr defTabSz="914363" fontAlgn="auto">
              <a:spcBef>
                <a:spcPts val="0"/>
              </a:spcBef>
              <a:spcAft>
                <a:spcPts val="0"/>
              </a:spcAft>
              <a:defRPr/>
            </a:pPr>
            <a:endParaRPr lang="en-US" dirty="0">
              <a:solidFill>
                <a:prstClr val="white"/>
              </a:solidFill>
              <a:latin typeface="+mn-lt"/>
            </a:endParaRPr>
          </a:p>
        </p:txBody>
      </p:sp>
      <p:sp>
        <p:nvSpPr>
          <p:cNvPr id="9" name="Freeform 12"/>
          <p:cNvSpPr>
            <a:spLocks/>
          </p:cNvSpPr>
          <p:nvPr/>
        </p:nvSpPr>
        <p:spPr bwMode="auto">
          <a:xfrm>
            <a:off x="-28575" y="0"/>
            <a:ext cx="1752600" cy="1776413"/>
          </a:xfrm>
          <a:custGeom>
            <a:avLst/>
            <a:gdLst>
              <a:gd name="T0" fmla="*/ 1152 w 1152"/>
              <a:gd name="T1" fmla="*/ 0 h 1168"/>
              <a:gd name="T2" fmla="*/ 1092 w 1152"/>
              <a:gd name="T3" fmla="*/ 0 h 1168"/>
              <a:gd name="T4" fmla="*/ 1092 w 1152"/>
              <a:gd name="T5" fmla="*/ 0 h 1168"/>
              <a:gd name="T6" fmla="*/ 1068 w 1152"/>
              <a:gd name="T7" fmla="*/ 14 h 1168"/>
              <a:gd name="T8" fmla="*/ 1036 w 1152"/>
              <a:gd name="T9" fmla="*/ 34 h 1168"/>
              <a:gd name="T10" fmla="*/ 994 w 1152"/>
              <a:gd name="T11" fmla="*/ 64 h 1168"/>
              <a:gd name="T12" fmla="*/ 940 w 1152"/>
              <a:gd name="T13" fmla="*/ 106 h 1168"/>
              <a:gd name="T14" fmla="*/ 874 w 1152"/>
              <a:gd name="T15" fmla="*/ 158 h 1168"/>
              <a:gd name="T16" fmla="*/ 796 w 1152"/>
              <a:gd name="T17" fmla="*/ 224 h 1168"/>
              <a:gd name="T18" fmla="*/ 704 w 1152"/>
              <a:gd name="T19" fmla="*/ 302 h 1168"/>
              <a:gd name="T20" fmla="*/ 704 w 1152"/>
              <a:gd name="T21" fmla="*/ 302 h 1168"/>
              <a:gd name="T22" fmla="*/ 618 w 1152"/>
              <a:gd name="T23" fmla="*/ 382 h 1168"/>
              <a:gd name="T24" fmla="*/ 538 w 1152"/>
              <a:gd name="T25" fmla="*/ 462 h 1168"/>
              <a:gd name="T26" fmla="*/ 462 w 1152"/>
              <a:gd name="T27" fmla="*/ 540 h 1168"/>
              <a:gd name="T28" fmla="*/ 394 w 1152"/>
              <a:gd name="T29" fmla="*/ 616 h 1168"/>
              <a:gd name="T30" fmla="*/ 330 w 1152"/>
              <a:gd name="T31" fmla="*/ 690 h 1168"/>
              <a:gd name="T32" fmla="*/ 272 w 1152"/>
              <a:gd name="T33" fmla="*/ 762 h 1168"/>
              <a:gd name="T34" fmla="*/ 220 w 1152"/>
              <a:gd name="T35" fmla="*/ 830 h 1168"/>
              <a:gd name="T36" fmla="*/ 174 w 1152"/>
              <a:gd name="T37" fmla="*/ 894 h 1168"/>
              <a:gd name="T38" fmla="*/ 132 w 1152"/>
              <a:gd name="T39" fmla="*/ 952 h 1168"/>
              <a:gd name="T40" fmla="*/ 98 w 1152"/>
              <a:gd name="T41" fmla="*/ 1006 h 1168"/>
              <a:gd name="T42" fmla="*/ 44 w 1152"/>
              <a:gd name="T43" fmla="*/ 1092 h 1168"/>
              <a:gd name="T44" fmla="*/ 12 w 1152"/>
              <a:gd name="T45" fmla="*/ 1148 h 1168"/>
              <a:gd name="T46" fmla="*/ 0 w 1152"/>
              <a:gd name="T47" fmla="*/ 1168 h 1168"/>
              <a:gd name="T48" fmla="*/ 0 w 1152"/>
              <a:gd name="T49" fmla="*/ 1168 h 1168"/>
              <a:gd name="T50" fmla="*/ 34 w 1152"/>
              <a:gd name="T51" fmla="*/ 1116 h 1168"/>
              <a:gd name="T52" fmla="*/ 72 w 1152"/>
              <a:gd name="T53" fmla="*/ 1056 h 1168"/>
              <a:gd name="T54" fmla="*/ 122 w 1152"/>
              <a:gd name="T55" fmla="*/ 982 h 1168"/>
              <a:gd name="T56" fmla="*/ 184 w 1152"/>
              <a:gd name="T57" fmla="*/ 896 h 1168"/>
              <a:gd name="T58" fmla="*/ 254 w 1152"/>
              <a:gd name="T59" fmla="*/ 802 h 1168"/>
              <a:gd name="T60" fmla="*/ 292 w 1152"/>
              <a:gd name="T61" fmla="*/ 754 h 1168"/>
              <a:gd name="T62" fmla="*/ 332 w 1152"/>
              <a:gd name="T63" fmla="*/ 708 h 1168"/>
              <a:gd name="T64" fmla="*/ 372 w 1152"/>
              <a:gd name="T65" fmla="*/ 660 h 1168"/>
              <a:gd name="T66" fmla="*/ 414 w 1152"/>
              <a:gd name="T67" fmla="*/ 614 h 1168"/>
              <a:gd name="T68" fmla="*/ 414 w 1152"/>
              <a:gd name="T69" fmla="*/ 614 h 1168"/>
              <a:gd name="T70" fmla="*/ 486 w 1152"/>
              <a:gd name="T71" fmla="*/ 540 h 1168"/>
              <a:gd name="T72" fmla="*/ 556 w 1152"/>
              <a:gd name="T73" fmla="*/ 470 h 1168"/>
              <a:gd name="T74" fmla="*/ 624 w 1152"/>
              <a:gd name="T75" fmla="*/ 406 h 1168"/>
              <a:gd name="T76" fmla="*/ 692 w 1152"/>
              <a:gd name="T77" fmla="*/ 346 h 1168"/>
              <a:gd name="T78" fmla="*/ 754 w 1152"/>
              <a:gd name="T79" fmla="*/ 290 h 1168"/>
              <a:gd name="T80" fmla="*/ 816 w 1152"/>
              <a:gd name="T81" fmla="*/ 240 h 1168"/>
              <a:gd name="T82" fmla="*/ 874 w 1152"/>
              <a:gd name="T83" fmla="*/ 194 h 1168"/>
              <a:gd name="T84" fmla="*/ 926 w 1152"/>
              <a:gd name="T85" fmla="*/ 154 h 1168"/>
              <a:gd name="T86" fmla="*/ 1018 w 1152"/>
              <a:gd name="T87" fmla="*/ 86 h 1168"/>
              <a:gd name="T88" fmla="*/ 1090 w 1152"/>
              <a:gd name="T89" fmla="*/ 38 h 1168"/>
              <a:gd name="T90" fmla="*/ 1136 w 1152"/>
              <a:gd name="T91" fmla="*/ 10 h 1168"/>
              <a:gd name="T92" fmla="*/ 1152 w 1152"/>
              <a:gd name="T93" fmla="*/ 0 h 1168"/>
              <a:gd name="T94" fmla="*/ 1152 w 1152"/>
              <a:gd name="T95" fmla="*/ 0 h 1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152" h="1168">
                <a:moveTo>
                  <a:pt x="1152" y="0"/>
                </a:moveTo>
                <a:lnTo>
                  <a:pt x="1092" y="0"/>
                </a:lnTo>
                <a:lnTo>
                  <a:pt x="1092" y="0"/>
                </a:lnTo>
                <a:lnTo>
                  <a:pt x="1068" y="14"/>
                </a:lnTo>
                <a:lnTo>
                  <a:pt x="1036" y="34"/>
                </a:lnTo>
                <a:lnTo>
                  <a:pt x="994" y="64"/>
                </a:lnTo>
                <a:lnTo>
                  <a:pt x="940" y="106"/>
                </a:lnTo>
                <a:lnTo>
                  <a:pt x="874" y="158"/>
                </a:lnTo>
                <a:lnTo>
                  <a:pt x="796" y="224"/>
                </a:lnTo>
                <a:lnTo>
                  <a:pt x="704" y="302"/>
                </a:lnTo>
                <a:lnTo>
                  <a:pt x="704" y="302"/>
                </a:lnTo>
                <a:lnTo>
                  <a:pt x="618" y="382"/>
                </a:lnTo>
                <a:lnTo>
                  <a:pt x="538" y="462"/>
                </a:lnTo>
                <a:lnTo>
                  <a:pt x="462" y="540"/>
                </a:lnTo>
                <a:lnTo>
                  <a:pt x="394" y="616"/>
                </a:lnTo>
                <a:lnTo>
                  <a:pt x="330" y="690"/>
                </a:lnTo>
                <a:lnTo>
                  <a:pt x="272" y="762"/>
                </a:lnTo>
                <a:lnTo>
                  <a:pt x="220" y="830"/>
                </a:lnTo>
                <a:lnTo>
                  <a:pt x="174" y="894"/>
                </a:lnTo>
                <a:lnTo>
                  <a:pt x="132" y="952"/>
                </a:lnTo>
                <a:lnTo>
                  <a:pt x="98" y="1006"/>
                </a:lnTo>
                <a:lnTo>
                  <a:pt x="44" y="1092"/>
                </a:lnTo>
                <a:lnTo>
                  <a:pt x="12" y="1148"/>
                </a:lnTo>
                <a:lnTo>
                  <a:pt x="0" y="1168"/>
                </a:lnTo>
                <a:lnTo>
                  <a:pt x="0" y="1168"/>
                </a:lnTo>
                <a:lnTo>
                  <a:pt x="34" y="1116"/>
                </a:lnTo>
                <a:lnTo>
                  <a:pt x="72" y="1056"/>
                </a:lnTo>
                <a:lnTo>
                  <a:pt x="122" y="982"/>
                </a:lnTo>
                <a:lnTo>
                  <a:pt x="184" y="896"/>
                </a:lnTo>
                <a:lnTo>
                  <a:pt x="254" y="802"/>
                </a:lnTo>
                <a:lnTo>
                  <a:pt x="292" y="754"/>
                </a:lnTo>
                <a:lnTo>
                  <a:pt x="332" y="708"/>
                </a:lnTo>
                <a:lnTo>
                  <a:pt x="372" y="660"/>
                </a:lnTo>
                <a:lnTo>
                  <a:pt x="414" y="614"/>
                </a:lnTo>
                <a:lnTo>
                  <a:pt x="414" y="614"/>
                </a:lnTo>
                <a:lnTo>
                  <a:pt x="486" y="540"/>
                </a:lnTo>
                <a:lnTo>
                  <a:pt x="556" y="470"/>
                </a:lnTo>
                <a:lnTo>
                  <a:pt x="624" y="406"/>
                </a:lnTo>
                <a:lnTo>
                  <a:pt x="692" y="346"/>
                </a:lnTo>
                <a:lnTo>
                  <a:pt x="754" y="290"/>
                </a:lnTo>
                <a:lnTo>
                  <a:pt x="816" y="240"/>
                </a:lnTo>
                <a:lnTo>
                  <a:pt x="874" y="194"/>
                </a:lnTo>
                <a:lnTo>
                  <a:pt x="926" y="154"/>
                </a:lnTo>
                <a:lnTo>
                  <a:pt x="1018" y="86"/>
                </a:lnTo>
                <a:lnTo>
                  <a:pt x="1090" y="38"/>
                </a:lnTo>
                <a:lnTo>
                  <a:pt x="1136" y="10"/>
                </a:lnTo>
                <a:lnTo>
                  <a:pt x="1152" y="0"/>
                </a:lnTo>
                <a:lnTo>
                  <a:pt x="1152" y="0"/>
                </a:lnTo>
                <a:close/>
              </a:path>
            </a:pathLst>
          </a:custGeom>
          <a:gradFill>
            <a:gsLst>
              <a:gs pos="45000">
                <a:schemeClr val="accent1"/>
              </a:gs>
              <a:gs pos="100000">
                <a:schemeClr val="tx1"/>
              </a:gs>
            </a:gsLst>
            <a:lin ang="5400000" scaled="0"/>
          </a:gradFill>
          <a:ln>
            <a:noFill/>
          </a:ln>
        </p:spPr>
        <p:txBody>
          <a:bodyPr/>
          <a:lstStyle/>
          <a:p>
            <a:pPr defTabSz="914363" fontAlgn="auto">
              <a:spcBef>
                <a:spcPts val="0"/>
              </a:spcBef>
              <a:spcAft>
                <a:spcPts val="0"/>
              </a:spcAft>
              <a:defRPr/>
            </a:pPr>
            <a:endParaRPr lang="en-US" dirty="0">
              <a:solidFill>
                <a:prstClr val="white"/>
              </a:solidFill>
              <a:latin typeface="+mn-lt"/>
            </a:endParaRPr>
          </a:p>
        </p:txBody>
      </p:sp>
      <p:pic>
        <p:nvPicPr>
          <p:cNvPr id="15367" name="Picture 22" descr="C:\Users\v-kmcmah\Documents\Clients\Azure\AP_higherEd\AP-logo.png"/>
          <p:cNvPicPr>
            <a:picLocks noChangeAspect="1" noChangeArrowheads="1"/>
          </p:cNvPicPr>
          <p:nvPr/>
        </p:nvPicPr>
        <p:blipFill>
          <a:blip r:embed="rId13"/>
          <a:srcRect/>
          <a:stretch>
            <a:fillRect/>
          </a:stretch>
        </p:blipFill>
        <p:spPr bwMode="auto">
          <a:xfrm>
            <a:off x="190500" y="177800"/>
            <a:ext cx="642938" cy="395288"/>
          </a:xfrm>
          <a:prstGeom prst="rect">
            <a:avLst/>
          </a:prstGeom>
          <a:noFill/>
          <a:ln w="9525">
            <a:noFill/>
            <a:miter lim="800000"/>
            <a:headEnd/>
            <a:tailEnd/>
          </a:ln>
        </p:spPr>
      </p:pic>
      <p:pic>
        <p:nvPicPr>
          <p:cNvPr id="15368" name="Picture 9" descr="logo-revised.png"/>
          <p:cNvPicPr>
            <a:picLocks noChangeAspect="1"/>
          </p:cNvPicPr>
          <p:nvPr/>
        </p:nvPicPr>
        <p:blipFill>
          <a:blip r:embed="rId14"/>
          <a:srcRect/>
          <a:stretch>
            <a:fillRect/>
          </a:stretch>
        </p:blipFill>
        <p:spPr bwMode="auto">
          <a:xfrm>
            <a:off x="7596188" y="6256338"/>
            <a:ext cx="1427162" cy="469900"/>
          </a:xfrm>
          <a:prstGeom prst="rect">
            <a:avLst/>
          </a:prstGeom>
          <a:noFill/>
          <a:ln w="9525">
            <a:noFill/>
            <a:miter lim="800000"/>
            <a:headEnd/>
            <a:tailEnd/>
          </a:ln>
        </p:spPr>
      </p:pic>
    </p:spTree>
  </p:cSld>
  <p:clrMap bg1="dk1" tx1="lt1" bg2="dk2" tx2="lt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 id="2147483930" r:id="rId6"/>
    <p:sldLayoutId id="2147483931" r:id="rId7"/>
    <p:sldLayoutId id="2147483932" r:id="rId8"/>
    <p:sldLayoutId id="2147483933" r:id="rId9"/>
    <p:sldLayoutId id="2147483934" r:id="rId10"/>
    <p:sldLayoutId id="2147483935" r:id="rId11"/>
  </p:sldLayoutIdLst>
  <p:transition/>
  <p:timing>
    <p:tnLst>
      <p:par>
        <p:cTn id="1" dur="indefinite" restart="never" nodeType="tmRoot"/>
      </p:par>
    </p:tnLst>
  </p:timing>
  <p:txStyles>
    <p:titleStyle>
      <a:lvl1pPr algn="l" defTabSz="912813" rtl="0" eaLnBrk="0" fontAlgn="base" hangingPunct="0">
        <a:lnSpc>
          <a:spcPct val="90000"/>
        </a:lnSpc>
        <a:spcBef>
          <a:spcPct val="0"/>
        </a:spcBef>
        <a:spcAft>
          <a:spcPct val="0"/>
        </a:spcAft>
        <a:defRPr lang="en-US" sz="2400" kern="1200" spc="-150" dirty="0">
          <a:ln w="3175">
            <a:noFill/>
          </a:ln>
          <a:solidFill>
            <a:schemeClr val="bg1"/>
          </a:solidFill>
          <a:latin typeface="+mj-lt"/>
          <a:ea typeface="+mn-ea"/>
          <a:cs typeface="Arial" charset="0"/>
        </a:defRPr>
      </a:lvl1pPr>
      <a:lvl2pPr algn="l" defTabSz="912813" rtl="0" eaLnBrk="0" fontAlgn="base" hangingPunct="0">
        <a:lnSpc>
          <a:spcPct val="90000"/>
        </a:lnSpc>
        <a:spcBef>
          <a:spcPct val="0"/>
        </a:spcBef>
        <a:spcAft>
          <a:spcPct val="0"/>
        </a:spcAft>
        <a:defRPr sz="2400">
          <a:solidFill>
            <a:schemeClr val="bg1"/>
          </a:solidFill>
          <a:latin typeface="Trebuchet MS" pitchFamily="34" charset="0"/>
          <a:cs typeface="Arial" pitchFamily="34" charset="0"/>
        </a:defRPr>
      </a:lvl2pPr>
      <a:lvl3pPr algn="l" defTabSz="912813" rtl="0" eaLnBrk="0" fontAlgn="base" hangingPunct="0">
        <a:lnSpc>
          <a:spcPct val="90000"/>
        </a:lnSpc>
        <a:spcBef>
          <a:spcPct val="0"/>
        </a:spcBef>
        <a:spcAft>
          <a:spcPct val="0"/>
        </a:spcAft>
        <a:defRPr sz="2400">
          <a:solidFill>
            <a:schemeClr val="bg1"/>
          </a:solidFill>
          <a:latin typeface="Trebuchet MS" pitchFamily="34" charset="0"/>
          <a:cs typeface="Arial" pitchFamily="34" charset="0"/>
        </a:defRPr>
      </a:lvl3pPr>
      <a:lvl4pPr algn="l" defTabSz="912813" rtl="0" eaLnBrk="0" fontAlgn="base" hangingPunct="0">
        <a:lnSpc>
          <a:spcPct val="90000"/>
        </a:lnSpc>
        <a:spcBef>
          <a:spcPct val="0"/>
        </a:spcBef>
        <a:spcAft>
          <a:spcPct val="0"/>
        </a:spcAft>
        <a:defRPr sz="2400">
          <a:solidFill>
            <a:schemeClr val="bg1"/>
          </a:solidFill>
          <a:latin typeface="Trebuchet MS" pitchFamily="34" charset="0"/>
          <a:cs typeface="Arial" pitchFamily="34" charset="0"/>
        </a:defRPr>
      </a:lvl4pPr>
      <a:lvl5pPr algn="l" defTabSz="912813" rtl="0" eaLnBrk="0" fontAlgn="base" hangingPunct="0">
        <a:lnSpc>
          <a:spcPct val="90000"/>
        </a:lnSpc>
        <a:spcBef>
          <a:spcPct val="0"/>
        </a:spcBef>
        <a:spcAft>
          <a:spcPct val="0"/>
        </a:spcAft>
        <a:defRPr sz="2400">
          <a:solidFill>
            <a:schemeClr val="bg1"/>
          </a:solidFill>
          <a:latin typeface="Trebuchet MS" pitchFamily="34" charset="0"/>
          <a:cs typeface="Arial" pitchFamily="34" charset="0"/>
        </a:defRPr>
      </a:lvl5pPr>
      <a:lvl6pPr marL="457200" algn="l" defTabSz="912813" rtl="0" fontAlgn="base">
        <a:lnSpc>
          <a:spcPct val="90000"/>
        </a:lnSpc>
        <a:spcBef>
          <a:spcPct val="0"/>
        </a:spcBef>
        <a:spcAft>
          <a:spcPct val="0"/>
        </a:spcAft>
        <a:defRPr sz="2400">
          <a:solidFill>
            <a:schemeClr val="bg1"/>
          </a:solidFill>
          <a:latin typeface="Trebuchet MS" pitchFamily="34" charset="0"/>
          <a:cs typeface="Arial" pitchFamily="34" charset="0"/>
        </a:defRPr>
      </a:lvl6pPr>
      <a:lvl7pPr marL="914400" algn="l" defTabSz="912813" rtl="0" fontAlgn="base">
        <a:lnSpc>
          <a:spcPct val="90000"/>
        </a:lnSpc>
        <a:spcBef>
          <a:spcPct val="0"/>
        </a:spcBef>
        <a:spcAft>
          <a:spcPct val="0"/>
        </a:spcAft>
        <a:defRPr sz="2400">
          <a:solidFill>
            <a:schemeClr val="bg1"/>
          </a:solidFill>
          <a:latin typeface="Trebuchet MS" pitchFamily="34" charset="0"/>
          <a:cs typeface="Arial" pitchFamily="34" charset="0"/>
        </a:defRPr>
      </a:lvl7pPr>
      <a:lvl8pPr marL="1371600" algn="l" defTabSz="912813" rtl="0" fontAlgn="base">
        <a:lnSpc>
          <a:spcPct val="90000"/>
        </a:lnSpc>
        <a:spcBef>
          <a:spcPct val="0"/>
        </a:spcBef>
        <a:spcAft>
          <a:spcPct val="0"/>
        </a:spcAft>
        <a:defRPr sz="2400">
          <a:solidFill>
            <a:schemeClr val="bg1"/>
          </a:solidFill>
          <a:latin typeface="Trebuchet MS" pitchFamily="34" charset="0"/>
          <a:cs typeface="Arial" pitchFamily="34" charset="0"/>
        </a:defRPr>
      </a:lvl8pPr>
      <a:lvl9pPr marL="1828800" algn="l" defTabSz="912813" rtl="0" fontAlgn="base">
        <a:lnSpc>
          <a:spcPct val="90000"/>
        </a:lnSpc>
        <a:spcBef>
          <a:spcPct val="0"/>
        </a:spcBef>
        <a:spcAft>
          <a:spcPct val="0"/>
        </a:spcAft>
        <a:defRPr sz="2400">
          <a:solidFill>
            <a:schemeClr val="bg1"/>
          </a:solidFill>
          <a:latin typeface="Trebuchet MS" pitchFamily="34" charset="0"/>
          <a:cs typeface="Arial" pitchFamily="34" charset="0"/>
        </a:defRPr>
      </a:lvl9pPr>
    </p:titleStyle>
    <p:bodyStyle>
      <a:lvl1pPr marL="344488" indent="-344488" algn="l" defTabSz="912813" rtl="0" eaLnBrk="0" fontAlgn="base" hangingPunct="0">
        <a:lnSpc>
          <a:spcPct val="90000"/>
        </a:lnSpc>
        <a:spcBef>
          <a:spcPct val="20000"/>
        </a:spcBef>
        <a:spcAft>
          <a:spcPct val="0"/>
        </a:spcAft>
        <a:buClr>
          <a:schemeClr val="accent1"/>
        </a:buClr>
        <a:buFont typeface="Arial" pitchFamily="34" charset="0"/>
        <a:buChar char="•"/>
        <a:defRPr sz="2800" kern="1200">
          <a:gradFill>
            <a:gsLst>
              <a:gs pos="0">
                <a:schemeClr val="bg1"/>
              </a:gs>
              <a:gs pos="100000">
                <a:schemeClr val="bg1"/>
              </a:gs>
            </a:gsLst>
            <a:lin ang="5400000" scaled="0"/>
          </a:gradFill>
          <a:latin typeface="+mn-lt"/>
          <a:ea typeface="+mn-ea"/>
          <a:cs typeface="+mn-cs"/>
        </a:defRPr>
      </a:lvl1pPr>
      <a:lvl2pPr marL="630238" indent="-285750" algn="l" defTabSz="912813" rtl="0" eaLnBrk="0" fontAlgn="base" hangingPunct="0">
        <a:lnSpc>
          <a:spcPct val="90000"/>
        </a:lnSpc>
        <a:spcBef>
          <a:spcPct val="20000"/>
        </a:spcBef>
        <a:spcAft>
          <a:spcPct val="0"/>
        </a:spcAft>
        <a:buClr>
          <a:schemeClr val="bg2"/>
        </a:buClr>
        <a:buFont typeface="Arial" pitchFamily="34" charset="0"/>
        <a:buChar char="•"/>
        <a:defRPr sz="2400" kern="1200">
          <a:gradFill>
            <a:gsLst>
              <a:gs pos="0">
                <a:schemeClr val="bg1"/>
              </a:gs>
              <a:gs pos="100000">
                <a:schemeClr val="bg1"/>
              </a:gs>
            </a:gsLst>
            <a:lin ang="5400000" scaled="0"/>
          </a:gradFill>
          <a:latin typeface="+mn-lt"/>
          <a:ea typeface="+mn-ea"/>
          <a:cs typeface="+mn-cs"/>
        </a:defRPr>
      </a:lvl2pPr>
      <a:lvl3pPr marL="914400" indent="-284163" algn="l" defTabSz="912813" rtl="0" eaLnBrk="0" fontAlgn="base" hangingPunct="0">
        <a:lnSpc>
          <a:spcPct val="90000"/>
        </a:lnSpc>
        <a:spcBef>
          <a:spcPct val="20000"/>
        </a:spcBef>
        <a:spcAft>
          <a:spcPct val="0"/>
        </a:spcAft>
        <a:buClr>
          <a:schemeClr val="bg2"/>
        </a:buClr>
        <a:buFont typeface="Arial" pitchFamily="34" charset="0"/>
        <a:buChar char="•"/>
        <a:defRPr sz="2000" kern="1200">
          <a:gradFill>
            <a:gsLst>
              <a:gs pos="0">
                <a:schemeClr val="bg1"/>
              </a:gs>
              <a:gs pos="100000">
                <a:schemeClr val="bg1"/>
              </a:gs>
            </a:gsLst>
            <a:lin ang="5400000" scaled="0"/>
          </a:gradFill>
          <a:latin typeface="+mn-lt"/>
          <a:ea typeface="+mn-ea"/>
          <a:cs typeface="+mn-cs"/>
        </a:defRPr>
      </a:lvl3pPr>
      <a:lvl4pPr marL="1147763" indent="-233363" algn="l" defTabSz="912813" rtl="0" eaLnBrk="0" fontAlgn="base" hangingPunct="0">
        <a:lnSpc>
          <a:spcPct val="90000"/>
        </a:lnSpc>
        <a:spcBef>
          <a:spcPct val="20000"/>
        </a:spcBef>
        <a:spcAft>
          <a:spcPct val="0"/>
        </a:spcAft>
        <a:buClr>
          <a:schemeClr val="bg2"/>
        </a:buClr>
        <a:buFont typeface="Arial" pitchFamily="34" charset="0"/>
        <a:buChar char="•"/>
        <a:defRPr kern="1200">
          <a:gradFill>
            <a:gsLst>
              <a:gs pos="0">
                <a:schemeClr val="bg1"/>
              </a:gs>
              <a:gs pos="100000">
                <a:schemeClr val="bg1"/>
              </a:gs>
            </a:gsLst>
            <a:lin ang="5400000" scaled="0"/>
          </a:gradFill>
          <a:latin typeface="+mn-lt"/>
          <a:ea typeface="+mn-ea"/>
          <a:cs typeface="+mn-cs"/>
        </a:defRPr>
      </a:lvl4pPr>
      <a:lvl5pPr marL="1371600" indent="-223838" algn="l" defTabSz="912813" rtl="0" eaLnBrk="0" fontAlgn="base" hangingPunct="0">
        <a:lnSpc>
          <a:spcPct val="90000"/>
        </a:lnSpc>
        <a:spcBef>
          <a:spcPct val="20000"/>
        </a:spcBef>
        <a:spcAft>
          <a:spcPct val="0"/>
        </a:spcAft>
        <a:buClr>
          <a:schemeClr val="bg2"/>
        </a:buClr>
        <a:buFont typeface="Arial" pitchFamily="34" charset="0"/>
        <a:buChar char="•"/>
        <a:defRPr kern="1200">
          <a:gradFill>
            <a:gsLst>
              <a:gs pos="0">
                <a:schemeClr val="bg1"/>
              </a:gs>
              <a:gs pos="100000">
                <a:schemeClr val="bg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5" name="Freeform 21"/>
          <p:cNvSpPr>
            <a:spLocks/>
          </p:cNvSpPr>
          <p:nvPr/>
        </p:nvSpPr>
        <p:spPr bwMode="auto">
          <a:xfrm>
            <a:off x="-82550" y="0"/>
            <a:ext cx="2320925" cy="1414463"/>
          </a:xfrm>
          <a:custGeom>
            <a:avLst/>
            <a:gdLst>
              <a:gd name="T0" fmla="*/ 1582 w 1582"/>
              <a:gd name="T1" fmla="*/ 0 h 964"/>
              <a:gd name="T2" fmla="*/ 1490 w 1582"/>
              <a:gd name="T3" fmla="*/ 2 h 964"/>
              <a:gd name="T4" fmla="*/ 1490 w 1582"/>
              <a:gd name="T5" fmla="*/ 2 h 964"/>
              <a:gd name="T6" fmla="*/ 1420 w 1582"/>
              <a:gd name="T7" fmla="*/ 26 h 964"/>
              <a:gd name="T8" fmla="*/ 1340 w 1582"/>
              <a:gd name="T9" fmla="*/ 54 h 964"/>
              <a:gd name="T10" fmla="*/ 1240 w 1582"/>
              <a:gd name="T11" fmla="*/ 96 h 964"/>
              <a:gd name="T12" fmla="*/ 1122 w 1582"/>
              <a:gd name="T13" fmla="*/ 146 h 964"/>
              <a:gd name="T14" fmla="*/ 1060 w 1582"/>
              <a:gd name="T15" fmla="*/ 174 h 964"/>
              <a:gd name="T16" fmla="*/ 996 w 1582"/>
              <a:gd name="T17" fmla="*/ 206 h 964"/>
              <a:gd name="T18" fmla="*/ 930 w 1582"/>
              <a:gd name="T19" fmla="*/ 240 h 964"/>
              <a:gd name="T20" fmla="*/ 864 w 1582"/>
              <a:gd name="T21" fmla="*/ 276 h 964"/>
              <a:gd name="T22" fmla="*/ 798 w 1582"/>
              <a:gd name="T23" fmla="*/ 314 h 964"/>
              <a:gd name="T24" fmla="*/ 734 w 1582"/>
              <a:gd name="T25" fmla="*/ 354 h 964"/>
              <a:gd name="T26" fmla="*/ 734 w 1582"/>
              <a:gd name="T27" fmla="*/ 354 h 964"/>
              <a:gd name="T28" fmla="*/ 642 w 1582"/>
              <a:gd name="T29" fmla="*/ 416 h 964"/>
              <a:gd name="T30" fmla="*/ 556 w 1582"/>
              <a:gd name="T31" fmla="*/ 476 h 964"/>
              <a:gd name="T32" fmla="*/ 476 w 1582"/>
              <a:gd name="T33" fmla="*/ 534 h 964"/>
              <a:gd name="T34" fmla="*/ 404 w 1582"/>
              <a:gd name="T35" fmla="*/ 590 h 964"/>
              <a:gd name="T36" fmla="*/ 338 w 1582"/>
              <a:gd name="T37" fmla="*/ 644 h 964"/>
              <a:gd name="T38" fmla="*/ 278 w 1582"/>
              <a:gd name="T39" fmla="*/ 694 h 964"/>
              <a:gd name="T40" fmla="*/ 224 w 1582"/>
              <a:gd name="T41" fmla="*/ 742 h 964"/>
              <a:gd name="T42" fmla="*/ 176 w 1582"/>
              <a:gd name="T43" fmla="*/ 784 h 964"/>
              <a:gd name="T44" fmla="*/ 98 w 1582"/>
              <a:gd name="T45" fmla="*/ 860 h 964"/>
              <a:gd name="T46" fmla="*/ 44 w 1582"/>
              <a:gd name="T47" fmla="*/ 916 h 964"/>
              <a:gd name="T48" fmla="*/ 10 w 1582"/>
              <a:gd name="T49" fmla="*/ 952 h 964"/>
              <a:gd name="T50" fmla="*/ 0 w 1582"/>
              <a:gd name="T51" fmla="*/ 964 h 964"/>
              <a:gd name="T52" fmla="*/ 0 w 1582"/>
              <a:gd name="T53" fmla="*/ 964 h 964"/>
              <a:gd name="T54" fmla="*/ 42 w 1582"/>
              <a:gd name="T55" fmla="*/ 920 h 964"/>
              <a:gd name="T56" fmla="*/ 94 w 1582"/>
              <a:gd name="T57" fmla="*/ 870 h 964"/>
              <a:gd name="T58" fmla="*/ 168 w 1582"/>
              <a:gd name="T59" fmla="*/ 802 h 964"/>
              <a:gd name="T60" fmla="*/ 260 w 1582"/>
              <a:gd name="T61" fmla="*/ 724 h 964"/>
              <a:gd name="T62" fmla="*/ 314 w 1582"/>
              <a:gd name="T63" fmla="*/ 680 h 964"/>
              <a:gd name="T64" fmla="*/ 372 w 1582"/>
              <a:gd name="T65" fmla="*/ 632 h 964"/>
              <a:gd name="T66" fmla="*/ 436 w 1582"/>
              <a:gd name="T67" fmla="*/ 584 h 964"/>
              <a:gd name="T68" fmla="*/ 504 w 1582"/>
              <a:gd name="T69" fmla="*/ 534 h 964"/>
              <a:gd name="T70" fmla="*/ 578 w 1582"/>
              <a:gd name="T71" fmla="*/ 484 h 964"/>
              <a:gd name="T72" fmla="*/ 656 w 1582"/>
              <a:gd name="T73" fmla="*/ 432 h 964"/>
              <a:gd name="T74" fmla="*/ 656 w 1582"/>
              <a:gd name="T75" fmla="*/ 432 h 964"/>
              <a:gd name="T76" fmla="*/ 744 w 1582"/>
              <a:gd name="T77" fmla="*/ 376 h 964"/>
              <a:gd name="T78" fmla="*/ 830 w 1582"/>
              <a:gd name="T79" fmla="*/ 324 h 964"/>
              <a:gd name="T80" fmla="*/ 916 w 1582"/>
              <a:gd name="T81" fmla="*/ 276 h 964"/>
              <a:gd name="T82" fmla="*/ 1000 w 1582"/>
              <a:gd name="T83" fmla="*/ 232 h 964"/>
              <a:gd name="T84" fmla="*/ 1080 w 1582"/>
              <a:gd name="T85" fmla="*/ 194 h 964"/>
              <a:gd name="T86" fmla="*/ 1156 w 1582"/>
              <a:gd name="T87" fmla="*/ 158 h 964"/>
              <a:gd name="T88" fmla="*/ 1228 w 1582"/>
              <a:gd name="T89" fmla="*/ 128 h 964"/>
              <a:gd name="T90" fmla="*/ 1296 w 1582"/>
              <a:gd name="T91" fmla="*/ 100 h 964"/>
              <a:gd name="T92" fmla="*/ 1358 w 1582"/>
              <a:gd name="T93" fmla="*/ 76 h 964"/>
              <a:gd name="T94" fmla="*/ 1412 w 1582"/>
              <a:gd name="T95" fmla="*/ 56 h 964"/>
              <a:gd name="T96" fmla="*/ 1504 w 1582"/>
              <a:gd name="T97" fmla="*/ 24 h 964"/>
              <a:gd name="T98" fmla="*/ 1560 w 1582"/>
              <a:gd name="T99" fmla="*/ 6 h 964"/>
              <a:gd name="T100" fmla="*/ 1582 w 1582"/>
              <a:gd name="T101" fmla="*/ 0 h 964"/>
              <a:gd name="T102" fmla="*/ 1582 w 1582"/>
              <a:gd name="T103" fmla="*/ 0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582" h="964">
                <a:moveTo>
                  <a:pt x="1582" y="0"/>
                </a:moveTo>
                <a:lnTo>
                  <a:pt x="1490" y="2"/>
                </a:lnTo>
                <a:lnTo>
                  <a:pt x="1490" y="2"/>
                </a:lnTo>
                <a:lnTo>
                  <a:pt x="1420" y="26"/>
                </a:lnTo>
                <a:lnTo>
                  <a:pt x="1340" y="54"/>
                </a:lnTo>
                <a:lnTo>
                  <a:pt x="1240" y="96"/>
                </a:lnTo>
                <a:lnTo>
                  <a:pt x="1122" y="146"/>
                </a:lnTo>
                <a:lnTo>
                  <a:pt x="1060" y="174"/>
                </a:lnTo>
                <a:lnTo>
                  <a:pt x="996" y="206"/>
                </a:lnTo>
                <a:lnTo>
                  <a:pt x="930" y="240"/>
                </a:lnTo>
                <a:lnTo>
                  <a:pt x="864" y="276"/>
                </a:lnTo>
                <a:lnTo>
                  <a:pt x="798" y="314"/>
                </a:lnTo>
                <a:lnTo>
                  <a:pt x="734" y="354"/>
                </a:lnTo>
                <a:lnTo>
                  <a:pt x="734" y="354"/>
                </a:lnTo>
                <a:lnTo>
                  <a:pt x="642" y="416"/>
                </a:lnTo>
                <a:lnTo>
                  <a:pt x="556" y="476"/>
                </a:lnTo>
                <a:lnTo>
                  <a:pt x="476" y="534"/>
                </a:lnTo>
                <a:lnTo>
                  <a:pt x="404" y="590"/>
                </a:lnTo>
                <a:lnTo>
                  <a:pt x="338" y="644"/>
                </a:lnTo>
                <a:lnTo>
                  <a:pt x="278" y="694"/>
                </a:lnTo>
                <a:lnTo>
                  <a:pt x="224" y="742"/>
                </a:lnTo>
                <a:lnTo>
                  <a:pt x="176" y="784"/>
                </a:lnTo>
                <a:lnTo>
                  <a:pt x="98" y="860"/>
                </a:lnTo>
                <a:lnTo>
                  <a:pt x="44" y="916"/>
                </a:lnTo>
                <a:lnTo>
                  <a:pt x="10" y="952"/>
                </a:lnTo>
                <a:lnTo>
                  <a:pt x="0" y="964"/>
                </a:lnTo>
                <a:lnTo>
                  <a:pt x="0" y="964"/>
                </a:lnTo>
                <a:lnTo>
                  <a:pt x="42" y="920"/>
                </a:lnTo>
                <a:lnTo>
                  <a:pt x="94" y="870"/>
                </a:lnTo>
                <a:lnTo>
                  <a:pt x="168" y="802"/>
                </a:lnTo>
                <a:lnTo>
                  <a:pt x="260" y="724"/>
                </a:lnTo>
                <a:lnTo>
                  <a:pt x="314" y="680"/>
                </a:lnTo>
                <a:lnTo>
                  <a:pt x="372" y="632"/>
                </a:lnTo>
                <a:lnTo>
                  <a:pt x="436" y="584"/>
                </a:lnTo>
                <a:lnTo>
                  <a:pt x="504" y="534"/>
                </a:lnTo>
                <a:lnTo>
                  <a:pt x="578" y="484"/>
                </a:lnTo>
                <a:lnTo>
                  <a:pt x="656" y="432"/>
                </a:lnTo>
                <a:lnTo>
                  <a:pt x="656" y="432"/>
                </a:lnTo>
                <a:lnTo>
                  <a:pt x="744" y="376"/>
                </a:lnTo>
                <a:lnTo>
                  <a:pt x="830" y="324"/>
                </a:lnTo>
                <a:lnTo>
                  <a:pt x="916" y="276"/>
                </a:lnTo>
                <a:lnTo>
                  <a:pt x="1000" y="232"/>
                </a:lnTo>
                <a:lnTo>
                  <a:pt x="1080" y="194"/>
                </a:lnTo>
                <a:lnTo>
                  <a:pt x="1156" y="158"/>
                </a:lnTo>
                <a:lnTo>
                  <a:pt x="1228" y="128"/>
                </a:lnTo>
                <a:lnTo>
                  <a:pt x="1296" y="100"/>
                </a:lnTo>
                <a:lnTo>
                  <a:pt x="1358" y="76"/>
                </a:lnTo>
                <a:lnTo>
                  <a:pt x="1412" y="56"/>
                </a:lnTo>
                <a:lnTo>
                  <a:pt x="1504" y="24"/>
                </a:lnTo>
                <a:lnTo>
                  <a:pt x="1560" y="6"/>
                </a:lnTo>
                <a:lnTo>
                  <a:pt x="1582" y="0"/>
                </a:lnTo>
                <a:lnTo>
                  <a:pt x="1582" y="0"/>
                </a:lnTo>
                <a:close/>
              </a:path>
            </a:pathLst>
          </a:custGeom>
          <a:gradFill>
            <a:gsLst>
              <a:gs pos="45000">
                <a:schemeClr val="tx2"/>
              </a:gs>
              <a:gs pos="100000">
                <a:schemeClr val="tx1"/>
              </a:gs>
            </a:gsLst>
            <a:lin ang="5400000" scaled="0"/>
          </a:gradFill>
          <a:ln>
            <a:noFill/>
          </a:ln>
        </p:spPr>
        <p:txBody>
          <a:bodyPr/>
          <a:lstStyle/>
          <a:p>
            <a:pPr defTabSz="914363" fontAlgn="auto">
              <a:spcBef>
                <a:spcPts val="0"/>
              </a:spcBef>
              <a:spcAft>
                <a:spcPts val="0"/>
              </a:spcAft>
              <a:defRPr/>
            </a:pPr>
            <a:endParaRPr lang="en-US" dirty="0">
              <a:solidFill>
                <a:prstClr val="white"/>
              </a:solidFill>
              <a:latin typeface="+mn-lt"/>
            </a:endParaRPr>
          </a:p>
        </p:txBody>
      </p:sp>
      <p:sp>
        <p:nvSpPr>
          <p:cNvPr id="2" name="Title Placeholder 1"/>
          <p:cNvSpPr>
            <a:spLocks noGrp="1"/>
          </p:cNvSpPr>
          <p:nvPr>
            <p:ph type="title"/>
          </p:nvPr>
        </p:nvSpPr>
        <p:spPr>
          <a:xfrm>
            <a:off x="1069975" y="573088"/>
            <a:ext cx="7683500" cy="666750"/>
          </a:xfrm>
          <a:prstGeom prst="rect">
            <a:avLst/>
          </a:prstGeom>
        </p:spPr>
        <p:txBody>
          <a:bodyPr vert="horz" lIns="0" tIns="45704" rIns="0" bIns="45704" rtlCol="0" anchor="t" anchorCtr="0">
            <a:noAutofit/>
          </a:bodyPr>
          <a:lstStyle/>
          <a:p>
            <a:pPr lvl="0"/>
            <a:r>
              <a:rPr lang="en-US" dirty="0" smtClean="0"/>
              <a:t>Click to edit Master title style</a:t>
            </a:r>
            <a:endParaRPr lang="en-US" dirty="0"/>
          </a:p>
        </p:txBody>
      </p:sp>
      <p:sp>
        <p:nvSpPr>
          <p:cNvPr id="3" name="Text Placeholder 2"/>
          <p:cNvSpPr>
            <a:spLocks noGrp="1"/>
          </p:cNvSpPr>
          <p:nvPr>
            <p:ph type="body" idx="1"/>
          </p:nvPr>
        </p:nvSpPr>
        <p:spPr>
          <a:xfrm>
            <a:off x="1069975" y="1698625"/>
            <a:ext cx="7683500" cy="1776413"/>
          </a:xfrm>
          <a:prstGeom prst="rect">
            <a:avLst/>
          </a:prstGeom>
        </p:spPr>
        <p:txBody>
          <a:bodyPr vert="horz" wrap="square" lIns="0" tIns="0" rIns="0" bIns="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reeform 8"/>
          <p:cNvSpPr>
            <a:spLocks/>
          </p:cNvSpPr>
          <p:nvPr/>
        </p:nvSpPr>
        <p:spPr bwMode="auto">
          <a:xfrm>
            <a:off x="3692525" y="5189538"/>
            <a:ext cx="5459413" cy="1668462"/>
          </a:xfrm>
          <a:custGeom>
            <a:avLst/>
            <a:gdLst>
              <a:gd name="T0" fmla="*/ 3672 w 3672"/>
              <a:gd name="T1" fmla="*/ 62 h 1122"/>
              <a:gd name="T2" fmla="*/ 3630 w 3672"/>
              <a:gd name="T3" fmla="*/ 88 h 1122"/>
              <a:gd name="T4" fmla="*/ 3512 w 3672"/>
              <a:gd name="T5" fmla="*/ 160 h 1122"/>
              <a:gd name="T6" fmla="*/ 3320 w 3672"/>
              <a:gd name="T7" fmla="*/ 268 h 1122"/>
              <a:gd name="T8" fmla="*/ 3060 w 3672"/>
              <a:gd name="T9" fmla="*/ 400 h 1122"/>
              <a:gd name="T10" fmla="*/ 2824 w 3672"/>
              <a:gd name="T11" fmla="*/ 510 h 1122"/>
              <a:gd name="T12" fmla="*/ 2648 w 3672"/>
              <a:gd name="T13" fmla="*/ 584 h 1122"/>
              <a:gd name="T14" fmla="*/ 2458 w 3672"/>
              <a:gd name="T15" fmla="*/ 658 h 1122"/>
              <a:gd name="T16" fmla="*/ 2256 w 3672"/>
              <a:gd name="T17" fmla="*/ 730 h 1122"/>
              <a:gd name="T18" fmla="*/ 2040 w 3672"/>
              <a:gd name="T19" fmla="*/ 800 h 1122"/>
              <a:gd name="T20" fmla="*/ 1814 w 3672"/>
              <a:gd name="T21" fmla="*/ 866 h 1122"/>
              <a:gd name="T22" fmla="*/ 1576 w 3672"/>
              <a:gd name="T23" fmla="*/ 926 h 1122"/>
              <a:gd name="T24" fmla="*/ 1452 w 3672"/>
              <a:gd name="T25" fmla="*/ 954 h 1122"/>
              <a:gd name="T26" fmla="*/ 1124 w 3672"/>
              <a:gd name="T27" fmla="*/ 1018 h 1122"/>
              <a:gd name="T28" fmla="*/ 836 w 3672"/>
              <a:gd name="T29" fmla="*/ 1062 h 1122"/>
              <a:gd name="T30" fmla="*/ 588 w 3672"/>
              <a:gd name="T31" fmla="*/ 1092 h 1122"/>
              <a:gd name="T32" fmla="*/ 380 w 3672"/>
              <a:gd name="T33" fmla="*/ 1110 h 1122"/>
              <a:gd name="T34" fmla="*/ 216 w 3672"/>
              <a:gd name="T35" fmla="*/ 1120 h 1122"/>
              <a:gd name="T36" fmla="*/ 26 w 3672"/>
              <a:gd name="T37" fmla="*/ 1122 h 1122"/>
              <a:gd name="T38" fmla="*/ 0 w 3672"/>
              <a:gd name="T39" fmla="*/ 1120 h 1122"/>
              <a:gd name="T40" fmla="*/ 148 w 3672"/>
              <a:gd name="T41" fmla="*/ 1116 h 1122"/>
              <a:gd name="T42" fmla="*/ 320 w 3672"/>
              <a:gd name="T43" fmla="*/ 1106 h 1122"/>
              <a:gd name="T44" fmla="*/ 546 w 3672"/>
              <a:gd name="T45" fmla="*/ 1086 h 1122"/>
              <a:gd name="T46" fmla="*/ 822 w 3672"/>
              <a:gd name="T47" fmla="*/ 1052 h 1122"/>
              <a:gd name="T48" fmla="*/ 1134 w 3672"/>
              <a:gd name="T49" fmla="*/ 1002 h 1122"/>
              <a:gd name="T50" fmla="*/ 1478 w 3672"/>
              <a:gd name="T51" fmla="*/ 930 h 1122"/>
              <a:gd name="T52" fmla="*/ 1660 w 3672"/>
              <a:gd name="T53" fmla="*/ 886 h 1122"/>
              <a:gd name="T54" fmla="*/ 1846 w 3672"/>
              <a:gd name="T55" fmla="*/ 836 h 1122"/>
              <a:gd name="T56" fmla="*/ 1942 w 3672"/>
              <a:gd name="T57" fmla="*/ 808 h 1122"/>
              <a:gd name="T58" fmla="*/ 2126 w 3672"/>
              <a:gd name="T59" fmla="*/ 748 h 1122"/>
              <a:gd name="T60" fmla="*/ 2306 w 3672"/>
              <a:gd name="T61" fmla="*/ 684 h 1122"/>
              <a:gd name="T62" fmla="*/ 2478 w 3672"/>
              <a:gd name="T63" fmla="*/ 616 h 1122"/>
              <a:gd name="T64" fmla="*/ 2720 w 3672"/>
              <a:gd name="T65" fmla="*/ 512 h 1122"/>
              <a:gd name="T66" fmla="*/ 3010 w 3672"/>
              <a:gd name="T67" fmla="*/ 374 h 1122"/>
              <a:gd name="T68" fmla="*/ 3256 w 3672"/>
              <a:gd name="T69" fmla="*/ 246 h 1122"/>
              <a:gd name="T70" fmla="*/ 3452 w 3672"/>
              <a:gd name="T71" fmla="*/ 134 h 1122"/>
              <a:gd name="T72" fmla="*/ 3632 w 3672"/>
              <a:gd name="T73" fmla="*/ 24 h 1122"/>
              <a:gd name="T74" fmla="*/ 3670 w 3672"/>
              <a:gd name="T75" fmla="*/ 0 h 1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672" h="1122">
                <a:moveTo>
                  <a:pt x="3670" y="0"/>
                </a:moveTo>
                <a:lnTo>
                  <a:pt x="3672" y="62"/>
                </a:lnTo>
                <a:lnTo>
                  <a:pt x="3672" y="62"/>
                </a:lnTo>
                <a:lnTo>
                  <a:pt x="3630" y="88"/>
                </a:lnTo>
                <a:lnTo>
                  <a:pt x="3580" y="120"/>
                </a:lnTo>
                <a:lnTo>
                  <a:pt x="3512" y="160"/>
                </a:lnTo>
                <a:lnTo>
                  <a:pt x="3424" y="210"/>
                </a:lnTo>
                <a:lnTo>
                  <a:pt x="3320" y="268"/>
                </a:lnTo>
                <a:lnTo>
                  <a:pt x="3198" y="332"/>
                </a:lnTo>
                <a:lnTo>
                  <a:pt x="3060" y="400"/>
                </a:lnTo>
                <a:lnTo>
                  <a:pt x="2906" y="472"/>
                </a:lnTo>
                <a:lnTo>
                  <a:pt x="2824" y="510"/>
                </a:lnTo>
                <a:lnTo>
                  <a:pt x="2738" y="546"/>
                </a:lnTo>
                <a:lnTo>
                  <a:pt x="2648" y="584"/>
                </a:lnTo>
                <a:lnTo>
                  <a:pt x="2556" y="620"/>
                </a:lnTo>
                <a:lnTo>
                  <a:pt x="2458" y="658"/>
                </a:lnTo>
                <a:lnTo>
                  <a:pt x="2358" y="694"/>
                </a:lnTo>
                <a:lnTo>
                  <a:pt x="2256" y="730"/>
                </a:lnTo>
                <a:lnTo>
                  <a:pt x="2150" y="766"/>
                </a:lnTo>
                <a:lnTo>
                  <a:pt x="2040" y="800"/>
                </a:lnTo>
                <a:lnTo>
                  <a:pt x="1928" y="834"/>
                </a:lnTo>
                <a:lnTo>
                  <a:pt x="1814" y="866"/>
                </a:lnTo>
                <a:lnTo>
                  <a:pt x="1696" y="896"/>
                </a:lnTo>
                <a:lnTo>
                  <a:pt x="1576" y="926"/>
                </a:lnTo>
                <a:lnTo>
                  <a:pt x="1452" y="954"/>
                </a:lnTo>
                <a:lnTo>
                  <a:pt x="1452" y="954"/>
                </a:lnTo>
                <a:lnTo>
                  <a:pt x="1284" y="988"/>
                </a:lnTo>
                <a:lnTo>
                  <a:pt x="1124" y="1018"/>
                </a:lnTo>
                <a:lnTo>
                  <a:pt x="976" y="1042"/>
                </a:lnTo>
                <a:lnTo>
                  <a:pt x="836" y="1062"/>
                </a:lnTo>
                <a:lnTo>
                  <a:pt x="706" y="1080"/>
                </a:lnTo>
                <a:lnTo>
                  <a:pt x="588" y="1092"/>
                </a:lnTo>
                <a:lnTo>
                  <a:pt x="478" y="1104"/>
                </a:lnTo>
                <a:lnTo>
                  <a:pt x="380" y="1110"/>
                </a:lnTo>
                <a:lnTo>
                  <a:pt x="294" y="1116"/>
                </a:lnTo>
                <a:lnTo>
                  <a:pt x="216" y="1120"/>
                </a:lnTo>
                <a:lnTo>
                  <a:pt x="98" y="1122"/>
                </a:lnTo>
                <a:lnTo>
                  <a:pt x="26" y="1122"/>
                </a:lnTo>
                <a:lnTo>
                  <a:pt x="0" y="1120"/>
                </a:lnTo>
                <a:lnTo>
                  <a:pt x="0" y="1120"/>
                </a:lnTo>
                <a:lnTo>
                  <a:pt x="38" y="1120"/>
                </a:lnTo>
                <a:lnTo>
                  <a:pt x="148" y="1116"/>
                </a:lnTo>
                <a:lnTo>
                  <a:pt x="226" y="1112"/>
                </a:lnTo>
                <a:lnTo>
                  <a:pt x="320" y="1106"/>
                </a:lnTo>
                <a:lnTo>
                  <a:pt x="428" y="1098"/>
                </a:lnTo>
                <a:lnTo>
                  <a:pt x="546" y="1086"/>
                </a:lnTo>
                <a:lnTo>
                  <a:pt x="678" y="1070"/>
                </a:lnTo>
                <a:lnTo>
                  <a:pt x="822" y="1052"/>
                </a:lnTo>
                <a:lnTo>
                  <a:pt x="974" y="1030"/>
                </a:lnTo>
                <a:lnTo>
                  <a:pt x="1134" y="1002"/>
                </a:lnTo>
                <a:lnTo>
                  <a:pt x="1304" y="968"/>
                </a:lnTo>
                <a:lnTo>
                  <a:pt x="1478" y="930"/>
                </a:lnTo>
                <a:lnTo>
                  <a:pt x="1568" y="908"/>
                </a:lnTo>
                <a:lnTo>
                  <a:pt x="1660" y="886"/>
                </a:lnTo>
                <a:lnTo>
                  <a:pt x="1752" y="862"/>
                </a:lnTo>
                <a:lnTo>
                  <a:pt x="1846" y="836"/>
                </a:lnTo>
                <a:lnTo>
                  <a:pt x="1846" y="836"/>
                </a:lnTo>
                <a:lnTo>
                  <a:pt x="1942" y="808"/>
                </a:lnTo>
                <a:lnTo>
                  <a:pt x="2034" y="778"/>
                </a:lnTo>
                <a:lnTo>
                  <a:pt x="2126" y="748"/>
                </a:lnTo>
                <a:lnTo>
                  <a:pt x="2216" y="716"/>
                </a:lnTo>
                <a:lnTo>
                  <a:pt x="2306" y="684"/>
                </a:lnTo>
                <a:lnTo>
                  <a:pt x="2392" y="650"/>
                </a:lnTo>
                <a:lnTo>
                  <a:pt x="2478" y="616"/>
                </a:lnTo>
                <a:lnTo>
                  <a:pt x="2560" y="582"/>
                </a:lnTo>
                <a:lnTo>
                  <a:pt x="2720" y="512"/>
                </a:lnTo>
                <a:lnTo>
                  <a:pt x="2870" y="442"/>
                </a:lnTo>
                <a:lnTo>
                  <a:pt x="3010" y="374"/>
                </a:lnTo>
                <a:lnTo>
                  <a:pt x="3140" y="308"/>
                </a:lnTo>
                <a:lnTo>
                  <a:pt x="3256" y="246"/>
                </a:lnTo>
                <a:lnTo>
                  <a:pt x="3360" y="188"/>
                </a:lnTo>
                <a:lnTo>
                  <a:pt x="3452" y="134"/>
                </a:lnTo>
                <a:lnTo>
                  <a:pt x="3528" y="90"/>
                </a:lnTo>
                <a:lnTo>
                  <a:pt x="3632" y="24"/>
                </a:lnTo>
                <a:lnTo>
                  <a:pt x="3670" y="0"/>
                </a:lnTo>
                <a:lnTo>
                  <a:pt x="3670" y="0"/>
                </a:lnTo>
                <a:close/>
              </a:path>
            </a:pathLst>
          </a:custGeom>
          <a:gradFill>
            <a:gsLst>
              <a:gs pos="0">
                <a:schemeClr val="accent1"/>
              </a:gs>
              <a:gs pos="58000">
                <a:schemeClr val="bg2"/>
              </a:gs>
            </a:gsLst>
            <a:lin ang="5400000" scaled="0"/>
          </a:gradFill>
          <a:ln>
            <a:noFill/>
          </a:ln>
        </p:spPr>
        <p:txBody>
          <a:bodyPr/>
          <a:lstStyle/>
          <a:p>
            <a:pPr defTabSz="914363" fontAlgn="auto">
              <a:spcBef>
                <a:spcPts val="0"/>
              </a:spcBef>
              <a:spcAft>
                <a:spcPts val="0"/>
              </a:spcAft>
              <a:defRPr/>
            </a:pPr>
            <a:endParaRPr lang="en-US" dirty="0">
              <a:solidFill>
                <a:prstClr val="white"/>
              </a:solidFill>
              <a:latin typeface="+mn-lt"/>
            </a:endParaRPr>
          </a:p>
        </p:txBody>
      </p:sp>
      <p:sp>
        <p:nvSpPr>
          <p:cNvPr id="9" name="Freeform 12"/>
          <p:cNvSpPr>
            <a:spLocks/>
          </p:cNvSpPr>
          <p:nvPr/>
        </p:nvSpPr>
        <p:spPr bwMode="auto">
          <a:xfrm>
            <a:off x="-28575" y="0"/>
            <a:ext cx="1752600" cy="1776413"/>
          </a:xfrm>
          <a:custGeom>
            <a:avLst/>
            <a:gdLst>
              <a:gd name="T0" fmla="*/ 1152 w 1152"/>
              <a:gd name="T1" fmla="*/ 0 h 1168"/>
              <a:gd name="T2" fmla="*/ 1092 w 1152"/>
              <a:gd name="T3" fmla="*/ 0 h 1168"/>
              <a:gd name="T4" fmla="*/ 1092 w 1152"/>
              <a:gd name="T5" fmla="*/ 0 h 1168"/>
              <a:gd name="T6" fmla="*/ 1068 w 1152"/>
              <a:gd name="T7" fmla="*/ 14 h 1168"/>
              <a:gd name="T8" fmla="*/ 1036 w 1152"/>
              <a:gd name="T9" fmla="*/ 34 h 1168"/>
              <a:gd name="T10" fmla="*/ 994 w 1152"/>
              <a:gd name="T11" fmla="*/ 64 h 1168"/>
              <a:gd name="T12" fmla="*/ 940 w 1152"/>
              <a:gd name="T13" fmla="*/ 106 h 1168"/>
              <a:gd name="T14" fmla="*/ 874 w 1152"/>
              <a:gd name="T15" fmla="*/ 158 h 1168"/>
              <a:gd name="T16" fmla="*/ 796 w 1152"/>
              <a:gd name="T17" fmla="*/ 224 h 1168"/>
              <a:gd name="T18" fmla="*/ 704 w 1152"/>
              <a:gd name="T19" fmla="*/ 302 h 1168"/>
              <a:gd name="T20" fmla="*/ 704 w 1152"/>
              <a:gd name="T21" fmla="*/ 302 h 1168"/>
              <a:gd name="T22" fmla="*/ 618 w 1152"/>
              <a:gd name="T23" fmla="*/ 382 h 1168"/>
              <a:gd name="T24" fmla="*/ 538 w 1152"/>
              <a:gd name="T25" fmla="*/ 462 h 1168"/>
              <a:gd name="T26" fmla="*/ 462 w 1152"/>
              <a:gd name="T27" fmla="*/ 540 h 1168"/>
              <a:gd name="T28" fmla="*/ 394 w 1152"/>
              <a:gd name="T29" fmla="*/ 616 h 1168"/>
              <a:gd name="T30" fmla="*/ 330 w 1152"/>
              <a:gd name="T31" fmla="*/ 690 h 1168"/>
              <a:gd name="T32" fmla="*/ 272 w 1152"/>
              <a:gd name="T33" fmla="*/ 762 h 1168"/>
              <a:gd name="T34" fmla="*/ 220 w 1152"/>
              <a:gd name="T35" fmla="*/ 830 h 1168"/>
              <a:gd name="T36" fmla="*/ 174 w 1152"/>
              <a:gd name="T37" fmla="*/ 894 h 1168"/>
              <a:gd name="T38" fmla="*/ 132 w 1152"/>
              <a:gd name="T39" fmla="*/ 952 h 1168"/>
              <a:gd name="T40" fmla="*/ 98 w 1152"/>
              <a:gd name="T41" fmla="*/ 1006 h 1168"/>
              <a:gd name="T42" fmla="*/ 44 w 1152"/>
              <a:gd name="T43" fmla="*/ 1092 h 1168"/>
              <a:gd name="T44" fmla="*/ 12 w 1152"/>
              <a:gd name="T45" fmla="*/ 1148 h 1168"/>
              <a:gd name="T46" fmla="*/ 0 w 1152"/>
              <a:gd name="T47" fmla="*/ 1168 h 1168"/>
              <a:gd name="T48" fmla="*/ 0 w 1152"/>
              <a:gd name="T49" fmla="*/ 1168 h 1168"/>
              <a:gd name="T50" fmla="*/ 34 w 1152"/>
              <a:gd name="T51" fmla="*/ 1116 h 1168"/>
              <a:gd name="T52" fmla="*/ 72 w 1152"/>
              <a:gd name="T53" fmla="*/ 1056 h 1168"/>
              <a:gd name="T54" fmla="*/ 122 w 1152"/>
              <a:gd name="T55" fmla="*/ 982 h 1168"/>
              <a:gd name="T56" fmla="*/ 184 w 1152"/>
              <a:gd name="T57" fmla="*/ 896 h 1168"/>
              <a:gd name="T58" fmla="*/ 254 w 1152"/>
              <a:gd name="T59" fmla="*/ 802 h 1168"/>
              <a:gd name="T60" fmla="*/ 292 w 1152"/>
              <a:gd name="T61" fmla="*/ 754 h 1168"/>
              <a:gd name="T62" fmla="*/ 332 w 1152"/>
              <a:gd name="T63" fmla="*/ 708 h 1168"/>
              <a:gd name="T64" fmla="*/ 372 w 1152"/>
              <a:gd name="T65" fmla="*/ 660 h 1168"/>
              <a:gd name="T66" fmla="*/ 414 w 1152"/>
              <a:gd name="T67" fmla="*/ 614 h 1168"/>
              <a:gd name="T68" fmla="*/ 414 w 1152"/>
              <a:gd name="T69" fmla="*/ 614 h 1168"/>
              <a:gd name="T70" fmla="*/ 486 w 1152"/>
              <a:gd name="T71" fmla="*/ 540 h 1168"/>
              <a:gd name="T72" fmla="*/ 556 w 1152"/>
              <a:gd name="T73" fmla="*/ 470 h 1168"/>
              <a:gd name="T74" fmla="*/ 624 w 1152"/>
              <a:gd name="T75" fmla="*/ 406 h 1168"/>
              <a:gd name="T76" fmla="*/ 692 w 1152"/>
              <a:gd name="T77" fmla="*/ 346 h 1168"/>
              <a:gd name="T78" fmla="*/ 754 w 1152"/>
              <a:gd name="T79" fmla="*/ 290 h 1168"/>
              <a:gd name="T80" fmla="*/ 816 w 1152"/>
              <a:gd name="T81" fmla="*/ 240 h 1168"/>
              <a:gd name="T82" fmla="*/ 874 w 1152"/>
              <a:gd name="T83" fmla="*/ 194 h 1168"/>
              <a:gd name="T84" fmla="*/ 926 w 1152"/>
              <a:gd name="T85" fmla="*/ 154 h 1168"/>
              <a:gd name="T86" fmla="*/ 1018 w 1152"/>
              <a:gd name="T87" fmla="*/ 86 h 1168"/>
              <a:gd name="T88" fmla="*/ 1090 w 1152"/>
              <a:gd name="T89" fmla="*/ 38 h 1168"/>
              <a:gd name="T90" fmla="*/ 1136 w 1152"/>
              <a:gd name="T91" fmla="*/ 10 h 1168"/>
              <a:gd name="T92" fmla="*/ 1152 w 1152"/>
              <a:gd name="T93" fmla="*/ 0 h 1168"/>
              <a:gd name="T94" fmla="*/ 1152 w 1152"/>
              <a:gd name="T95" fmla="*/ 0 h 1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152" h="1168">
                <a:moveTo>
                  <a:pt x="1152" y="0"/>
                </a:moveTo>
                <a:lnTo>
                  <a:pt x="1092" y="0"/>
                </a:lnTo>
                <a:lnTo>
                  <a:pt x="1092" y="0"/>
                </a:lnTo>
                <a:lnTo>
                  <a:pt x="1068" y="14"/>
                </a:lnTo>
                <a:lnTo>
                  <a:pt x="1036" y="34"/>
                </a:lnTo>
                <a:lnTo>
                  <a:pt x="994" y="64"/>
                </a:lnTo>
                <a:lnTo>
                  <a:pt x="940" y="106"/>
                </a:lnTo>
                <a:lnTo>
                  <a:pt x="874" y="158"/>
                </a:lnTo>
                <a:lnTo>
                  <a:pt x="796" y="224"/>
                </a:lnTo>
                <a:lnTo>
                  <a:pt x="704" y="302"/>
                </a:lnTo>
                <a:lnTo>
                  <a:pt x="704" y="302"/>
                </a:lnTo>
                <a:lnTo>
                  <a:pt x="618" y="382"/>
                </a:lnTo>
                <a:lnTo>
                  <a:pt x="538" y="462"/>
                </a:lnTo>
                <a:lnTo>
                  <a:pt x="462" y="540"/>
                </a:lnTo>
                <a:lnTo>
                  <a:pt x="394" y="616"/>
                </a:lnTo>
                <a:lnTo>
                  <a:pt x="330" y="690"/>
                </a:lnTo>
                <a:lnTo>
                  <a:pt x="272" y="762"/>
                </a:lnTo>
                <a:lnTo>
                  <a:pt x="220" y="830"/>
                </a:lnTo>
                <a:lnTo>
                  <a:pt x="174" y="894"/>
                </a:lnTo>
                <a:lnTo>
                  <a:pt x="132" y="952"/>
                </a:lnTo>
                <a:lnTo>
                  <a:pt x="98" y="1006"/>
                </a:lnTo>
                <a:lnTo>
                  <a:pt x="44" y="1092"/>
                </a:lnTo>
                <a:lnTo>
                  <a:pt x="12" y="1148"/>
                </a:lnTo>
                <a:lnTo>
                  <a:pt x="0" y="1168"/>
                </a:lnTo>
                <a:lnTo>
                  <a:pt x="0" y="1168"/>
                </a:lnTo>
                <a:lnTo>
                  <a:pt x="34" y="1116"/>
                </a:lnTo>
                <a:lnTo>
                  <a:pt x="72" y="1056"/>
                </a:lnTo>
                <a:lnTo>
                  <a:pt x="122" y="982"/>
                </a:lnTo>
                <a:lnTo>
                  <a:pt x="184" y="896"/>
                </a:lnTo>
                <a:lnTo>
                  <a:pt x="254" y="802"/>
                </a:lnTo>
                <a:lnTo>
                  <a:pt x="292" y="754"/>
                </a:lnTo>
                <a:lnTo>
                  <a:pt x="332" y="708"/>
                </a:lnTo>
                <a:lnTo>
                  <a:pt x="372" y="660"/>
                </a:lnTo>
                <a:lnTo>
                  <a:pt x="414" y="614"/>
                </a:lnTo>
                <a:lnTo>
                  <a:pt x="414" y="614"/>
                </a:lnTo>
                <a:lnTo>
                  <a:pt x="486" y="540"/>
                </a:lnTo>
                <a:lnTo>
                  <a:pt x="556" y="470"/>
                </a:lnTo>
                <a:lnTo>
                  <a:pt x="624" y="406"/>
                </a:lnTo>
                <a:lnTo>
                  <a:pt x="692" y="346"/>
                </a:lnTo>
                <a:lnTo>
                  <a:pt x="754" y="290"/>
                </a:lnTo>
                <a:lnTo>
                  <a:pt x="816" y="240"/>
                </a:lnTo>
                <a:lnTo>
                  <a:pt x="874" y="194"/>
                </a:lnTo>
                <a:lnTo>
                  <a:pt x="926" y="154"/>
                </a:lnTo>
                <a:lnTo>
                  <a:pt x="1018" y="86"/>
                </a:lnTo>
                <a:lnTo>
                  <a:pt x="1090" y="38"/>
                </a:lnTo>
                <a:lnTo>
                  <a:pt x="1136" y="10"/>
                </a:lnTo>
                <a:lnTo>
                  <a:pt x="1152" y="0"/>
                </a:lnTo>
                <a:lnTo>
                  <a:pt x="1152" y="0"/>
                </a:lnTo>
                <a:close/>
              </a:path>
            </a:pathLst>
          </a:custGeom>
          <a:gradFill>
            <a:gsLst>
              <a:gs pos="45000">
                <a:schemeClr val="accent1"/>
              </a:gs>
              <a:gs pos="100000">
                <a:schemeClr val="tx1"/>
              </a:gs>
            </a:gsLst>
            <a:lin ang="5400000" scaled="0"/>
          </a:gradFill>
          <a:ln>
            <a:noFill/>
          </a:ln>
        </p:spPr>
        <p:txBody>
          <a:bodyPr/>
          <a:lstStyle/>
          <a:p>
            <a:pPr defTabSz="914363" fontAlgn="auto">
              <a:spcBef>
                <a:spcPts val="0"/>
              </a:spcBef>
              <a:spcAft>
                <a:spcPts val="0"/>
              </a:spcAft>
              <a:defRPr/>
            </a:pPr>
            <a:endParaRPr lang="en-US" dirty="0">
              <a:solidFill>
                <a:prstClr val="white"/>
              </a:solidFill>
              <a:latin typeface="+mn-lt"/>
            </a:endParaRPr>
          </a:p>
        </p:txBody>
      </p:sp>
      <p:pic>
        <p:nvPicPr>
          <p:cNvPr id="27655" name="Picture 22" descr="C:\Users\v-kmcmah\Documents\Clients\Azure\AP_higherEd\AP-logo.png"/>
          <p:cNvPicPr>
            <a:picLocks noChangeAspect="1" noChangeArrowheads="1"/>
          </p:cNvPicPr>
          <p:nvPr/>
        </p:nvPicPr>
        <p:blipFill>
          <a:blip r:embed="rId13"/>
          <a:srcRect/>
          <a:stretch>
            <a:fillRect/>
          </a:stretch>
        </p:blipFill>
        <p:spPr bwMode="auto">
          <a:xfrm>
            <a:off x="190500" y="177800"/>
            <a:ext cx="642938" cy="395288"/>
          </a:xfrm>
          <a:prstGeom prst="rect">
            <a:avLst/>
          </a:prstGeom>
          <a:noFill/>
          <a:ln w="9525">
            <a:noFill/>
            <a:miter lim="800000"/>
            <a:headEnd/>
            <a:tailEnd/>
          </a:ln>
        </p:spPr>
      </p:pic>
      <p:pic>
        <p:nvPicPr>
          <p:cNvPr id="27656" name="Picture 9" descr="logo-revised.png"/>
          <p:cNvPicPr>
            <a:picLocks noChangeAspect="1"/>
          </p:cNvPicPr>
          <p:nvPr/>
        </p:nvPicPr>
        <p:blipFill>
          <a:blip r:embed="rId14"/>
          <a:srcRect/>
          <a:stretch>
            <a:fillRect/>
          </a:stretch>
        </p:blipFill>
        <p:spPr bwMode="auto">
          <a:xfrm>
            <a:off x="7596188" y="6256338"/>
            <a:ext cx="1427162" cy="469900"/>
          </a:xfrm>
          <a:prstGeom prst="rect">
            <a:avLst/>
          </a:prstGeom>
          <a:noFill/>
          <a:ln w="9525">
            <a:noFill/>
            <a:miter lim="800000"/>
            <a:headEnd/>
            <a:tailEnd/>
          </a:ln>
        </p:spPr>
      </p:pic>
    </p:spTree>
  </p:cSld>
  <p:clrMap bg1="dk1" tx1="lt1" bg2="dk2" tx2="lt2" accent1="accent1" accent2="accent2" accent3="accent3" accent4="accent4" accent5="accent5" accent6="accent6" hlink="hlink" folHlink="folHlink"/>
  <p:sldLayoutIdLst>
    <p:sldLayoutId id="2147483936" r:id="rId1"/>
    <p:sldLayoutId id="2147483937" r:id="rId2"/>
    <p:sldLayoutId id="2147483938" r:id="rId3"/>
    <p:sldLayoutId id="2147483939" r:id="rId4"/>
    <p:sldLayoutId id="2147483940" r:id="rId5"/>
    <p:sldLayoutId id="2147483941" r:id="rId6"/>
    <p:sldLayoutId id="2147483942" r:id="rId7"/>
    <p:sldLayoutId id="2147483943" r:id="rId8"/>
    <p:sldLayoutId id="2147483944" r:id="rId9"/>
    <p:sldLayoutId id="2147483945" r:id="rId10"/>
    <p:sldLayoutId id="2147483946" r:id="rId11"/>
  </p:sldLayoutIdLst>
  <p:transition/>
  <p:timing>
    <p:tnLst>
      <p:par>
        <p:cTn id="1" dur="indefinite" restart="never" nodeType="tmRoot"/>
      </p:par>
    </p:tnLst>
  </p:timing>
  <p:txStyles>
    <p:titleStyle>
      <a:lvl1pPr algn="l" defTabSz="912813" rtl="0" eaLnBrk="0" fontAlgn="base" hangingPunct="0">
        <a:lnSpc>
          <a:spcPct val="90000"/>
        </a:lnSpc>
        <a:spcBef>
          <a:spcPct val="0"/>
        </a:spcBef>
        <a:spcAft>
          <a:spcPct val="0"/>
        </a:spcAft>
        <a:defRPr lang="en-US" sz="2400" kern="1200" spc="-150" dirty="0">
          <a:ln w="3175">
            <a:noFill/>
          </a:ln>
          <a:solidFill>
            <a:schemeClr val="bg1"/>
          </a:solidFill>
          <a:latin typeface="+mj-lt"/>
          <a:ea typeface="+mn-ea"/>
          <a:cs typeface="Arial" charset="0"/>
        </a:defRPr>
      </a:lvl1pPr>
      <a:lvl2pPr algn="l" defTabSz="912813" rtl="0" eaLnBrk="0" fontAlgn="base" hangingPunct="0">
        <a:lnSpc>
          <a:spcPct val="90000"/>
        </a:lnSpc>
        <a:spcBef>
          <a:spcPct val="0"/>
        </a:spcBef>
        <a:spcAft>
          <a:spcPct val="0"/>
        </a:spcAft>
        <a:defRPr sz="2400">
          <a:solidFill>
            <a:schemeClr val="bg1"/>
          </a:solidFill>
          <a:latin typeface="Trebuchet MS" pitchFamily="34" charset="0"/>
          <a:cs typeface="Arial" pitchFamily="34" charset="0"/>
        </a:defRPr>
      </a:lvl2pPr>
      <a:lvl3pPr algn="l" defTabSz="912813" rtl="0" eaLnBrk="0" fontAlgn="base" hangingPunct="0">
        <a:lnSpc>
          <a:spcPct val="90000"/>
        </a:lnSpc>
        <a:spcBef>
          <a:spcPct val="0"/>
        </a:spcBef>
        <a:spcAft>
          <a:spcPct val="0"/>
        </a:spcAft>
        <a:defRPr sz="2400">
          <a:solidFill>
            <a:schemeClr val="bg1"/>
          </a:solidFill>
          <a:latin typeface="Trebuchet MS" pitchFamily="34" charset="0"/>
          <a:cs typeface="Arial" pitchFamily="34" charset="0"/>
        </a:defRPr>
      </a:lvl3pPr>
      <a:lvl4pPr algn="l" defTabSz="912813" rtl="0" eaLnBrk="0" fontAlgn="base" hangingPunct="0">
        <a:lnSpc>
          <a:spcPct val="90000"/>
        </a:lnSpc>
        <a:spcBef>
          <a:spcPct val="0"/>
        </a:spcBef>
        <a:spcAft>
          <a:spcPct val="0"/>
        </a:spcAft>
        <a:defRPr sz="2400">
          <a:solidFill>
            <a:schemeClr val="bg1"/>
          </a:solidFill>
          <a:latin typeface="Trebuchet MS" pitchFamily="34" charset="0"/>
          <a:cs typeface="Arial" pitchFamily="34" charset="0"/>
        </a:defRPr>
      </a:lvl4pPr>
      <a:lvl5pPr algn="l" defTabSz="912813" rtl="0" eaLnBrk="0" fontAlgn="base" hangingPunct="0">
        <a:lnSpc>
          <a:spcPct val="90000"/>
        </a:lnSpc>
        <a:spcBef>
          <a:spcPct val="0"/>
        </a:spcBef>
        <a:spcAft>
          <a:spcPct val="0"/>
        </a:spcAft>
        <a:defRPr sz="2400">
          <a:solidFill>
            <a:schemeClr val="bg1"/>
          </a:solidFill>
          <a:latin typeface="Trebuchet MS" pitchFamily="34" charset="0"/>
          <a:cs typeface="Arial" pitchFamily="34" charset="0"/>
        </a:defRPr>
      </a:lvl5pPr>
      <a:lvl6pPr marL="457200" algn="l" defTabSz="912813" rtl="0" fontAlgn="base">
        <a:lnSpc>
          <a:spcPct val="90000"/>
        </a:lnSpc>
        <a:spcBef>
          <a:spcPct val="0"/>
        </a:spcBef>
        <a:spcAft>
          <a:spcPct val="0"/>
        </a:spcAft>
        <a:defRPr sz="2400">
          <a:solidFill>
            <a:schemeClr val="bg1"/>
          </a:solidFill>
          <a:latin typeface="Trebuchet MS" pitchFamily="34" charset="0"/>
          <a:cs typeface="Arial" pitchFamily="34" charset="0"/>
        </a:defRPr>
      </a:lvl6pPr>
      <a:lvl7pPr marL="914400" algn="l" defTabSz="912813" rtl="0" fontAlgn="base">
        <a:lnSpc>
          <a:spcPct val="90000"/>
        </a:lnSpc>
        <a:spcBef>
          <a:spcPct val="0"/>
        </a:spcBef>
        <a:spcAft>
          <a:spcPct val="0"/>
        </a:spcAft>
        <a:defRPr sz="2400">
          <a:solidFill>
            <a:schemeClr val="bg1"/>
          </a:solidFill>
          <a:latin typeface="Trebuchet MS" pitchFamily="34" charset="0"/>
          <a:cs typeface="Arial" pitchFamily="34" charset="0"/>
        </a:defRPr>
      </a:lvl7pPr>
      <a:lvl8pPr marL="1371600" algn="l" defTabSz="912813" rtl="0" fontAlgn="base">
        <a:lnSpc>
          <a:spcPct val="90000"/>
        </a:lnSpc>
        <a:spcBef>
          <a:spcPct val="0"/>
        </a:spcBef>
        <a:spcAft>
          <a:spcPct val="0"/>
        </a:spcAft>
        <a:defRPr sz="2400">
          <a:solidFill>
            <a:schemeClr val="bg1"/>
          </a:solidFill>
          <a:latin typeface="Trebuchet MS" pitchFamily="34" charset="0"/>
          <a:cs typeface="Arial" pitchFamily="34" charset="0"/>
        </a:defRPr>
      </a:lvl8pPr>
      <a:lvl9pPr marL="1828800" algn="l" defTabSz="912813" rtl="0" fontAlgn="base">
        <a:lnSpc>
          <a:spcPct val="90000"/>
        </a:lnSpc>
        <a:spcBef>
          <a:spcPct val="0"/>
        </a:spcBef>
        <a:spcAft>
          <a:spcPct val="0"/>
        </a:spcAft>
        <a:defRPr sz="2400">
          <a:solidFill>
            <a:schemeClr val="bg1"/>
          </a:solidFill>
          <a:latin typeface="Trebuchet MS" pitchFamily="34" charset="0"/>
          <a:cs typeface="Arial" pitchFamily="34" charset="0"/>
        </a:defRPr>
      </a:lvl9pPr>
    </p:titleStyle>
    <p:bodyStyle>
      <a:lvl1pPr marL="344488" indent="-344488" algn="l" defTabSz="912813" rtl="0" eaLnBrk="0" fontAlgn="base" hangingPunct="0">
        <a:lnSpc>
          <a:spcPct val="90000"/>
        </a:lnSpc>
        <a:spcBef>
          <a:spcPct val="20000"/>
        </a:spcBef>
        <a:spcAft>
          <a:spcPct val="0"/>
        </a:spcAft>
        <a:buClr>
          <a:schemeClr val="accent1"/>
        </a:buClr>
        <a:buFont typeface="Arial" pitchFamily="34" charset="0"/>
        <a:buChar char="•"/>
        <a:defRPr sz="2800" kern="1200">
          <a:gradFill>
            <a:gsLst>
              <a:gs pos="0">
                <a:schemeClr val="bg1"/>
              </a:gs>
              <a:gs pos="100000">
                <a:schemeClr val="bg1"/>
              </a:gs>
            </a:gsLst>
            <a:lin ang="5400000" scaled="0"/>
          </a:gradFill>
          <a:latin typeface="+mn-lt"/>
          <a:ea typeface="+mn-ea"/>
          <a:cs typeface="+mn-cs"/>
        </a:defRPr>
      </a:lvl1pPr>
      <a:lvl2pPr marL="630238" indent="-285750" algn="l" defTabSz="912813" rtl="0" eaLnBrk="0" fontAlgn="base" hangingPunct="0">
        <a:lnSpc>
          <a:spcPct val="90000"/>
        </a:lnSpc>
        <a:spcBef>
          <a:spcPct val="20000"/>
        </a:spcBef>
        <a:spcAft>
          <a:spcPct val="0"/>
        </a:spcAft>
        <a:buClr>
          <a:schemeClr val="bg2"/>
        </a:buClr>
        <a:buFont typeface="Arial" pitchFamily="34" charset="0"/>
        <a:buChar char="•"/>
        <a:defRPr sz="2400" kern="1200">
          <a:gradFill>
            <a:gsLst>
              <a:gs pos="0">
                <a:schemeClr val="bg1"/>
              </a:gs>
              <a:gs pos="100000">
                <a:schemeClr val="bg1"/>
              </a:gs>
            </a:gsLst>
            <a:lin ang="5400000" scaled="0"/>
          </a:gradFill>
          <a:latin typeface="+mn-lt"/>
          <a:ea typeface="+mn-ea"/>
          <a:cs typeface="+mn-cs"/>
        </a:defRPr>
      </a:lvl2pPr>
      <a:lvl3pPr marL="914400" indent="-284163" algn="l" defTabSz="912813" rtl="0" eaLnBrk="0" fontAlgn="base" hangingPunct="0">
        <a:lnSpc>
          <a:spcPct val="90000"/>
        </a:lnSpc>
        <a:spcBef>
          <a:spcPct val="20000"/>
        </a:spcBef>
        <a:spcAft>
          <a:spcPct val="0"/>
        </a:spcAft>
        <a:buClr>
          <a:schemeClr val="bg2"/>
        </a:buClr>
        <a:buFont typeface="Arial" pitchFamily="34" charset="0"/>
        <a:buChar char="•"/>
        <a:defRPr sz="2000" kern="1200">
          <a:gradFill>
            <a:gsLst>
              <a:gs pos="0">
                <a:schemeClr val="bg1"/>
              </a:gs>
              <a:gs pos="100000">
                <a:schemeClr val="bg1"/>
              </a:gs>
            </a:gsLst>
            <a:lin ang="5400000" scaled="0"/>
          </a:gradFill>
          <a:latin typeface="+mn-lt"/>
          <a:ea typeface="+mn-ea"/>
          <a:cs typeface="+mn-cs"/>
        </a:defRPr>
      </a:lvl3pPr>
      <a:lvl4pPr marL="1147763" indent="-233363" algn="l" defTabSz="912813" rtl="0" eaLnBrk="0" fontAlgn="base" hangingPunct="0">
        <a:lnSpc>
          <a:spcPct val="90000"/>
        </a:lnSpc>
        <a:spcBef>
          <a:spcPct val="20000"/>
        </a:spcBef>
        <a:spcAft>
          <a:spcPct val="0"/>
        </a:spcAft>
        <a:buClr>
          <a:schemeClr val="bg2"/>
        </a:buClr>
        <a:buFont typeface="Arial" pitchFamily="34" charset="0"/>
        <a:buChar char="•"/>
        <a:defRPr kern="1200">
          <a:gradFill>
            <a:gsLst>
              <a:gs pos="0">
                <a:schemeClr val="bg1"/>
              </a:gs>
              <a:gs pos="100000">
                <a:schemeClr val="bg1"/>
              </a:gs>
            </a:gsLst>
            <a:lin ang="5400000" scaled="0"/>
          </a:gradFill>
          <a:latin typeface="+mn-lt"/>
          <a:ea typeface="+mn-ea"/>
          <a:cs typeface="+mn-cs"/>
        </a:defRPr>
      </a:lvl4pPr>
      <a:lvl5pPr marL="1371600" indent="-223838" algn="l" defTabSz="912813" rtl="0" eaLnBrk="0" fontAlgn="base" hangingPunct="0">
        <a:lnSpc>
          <a:spcPct val="90000"/>
        </a:lnSpc>
        <a:spcBef>
          <a:spcPct val="20000"/>
        </a:spcBef>
        <a:spcAft>
          <a:spcPct val="0"/>
        </a:spcAft>
        <a:buClr>
          <a:schemeClr val="bg2"/>
        </a:buClr>
        <a:buFont typeface="Arial" pitchFamily="34" charset="0"/>
        <a:buChar char="•"/>
        <a:defRPr kern="1200">
          <a:gradFill>
            <a:gsLst>
              <a:gs pos="0">
                <a:schemeClr val="bg1"/>
              </a:gs>
              <a:gs pos="100000">
                <a:schemeClr val="bg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5" name="Freeform 21"/>
          <p:cNvSpPr>
            <a:spLocks/>
          </p:cNvSpPr>
          <p:nvPr/>
        </p:nvSpPr>
        <p:spPr bwMode="auto">
          <a:xfrm>
            <a:off x="-82550" y="0"/>
            <a:ext cx="2320925" cy="1414463"/>
          </a:xfrm>
          <a:custGeom>
            <a:avLst/>
            <a:gdLst>
              <a:gd name="T0" fmla="*/ 1582 w 1582"/>
              <a:gd name="T1" fmla="*/ 0 h 964"/>
              <a:gd name="T2" fmla="*/ 1490 w 1582"/>
              <a:gd name="T3" fmla="*/ 2 h 964"/>
              <a:gd name="T4" fmla="*/ 1490 w 1582"/>
              <a:gd name="T5" fmla="*/ 2 h 964"/>
              <a:gd name="T6" fmla="*/ 1420 w 1582"/>
              <a:gd name="T7" fmla="*/ 26 h 964"/>
              <a:gd name="T8" fmla="*/ 1340 w 1582"/>
              <a:gd name="T9" fmla="*/ 54 h 964"/>
              <a:gd name="T10" fmla="*/ 1240 w 1582"/>
              <a:gd name="T11" fmla="*/ 96 h 964"/>
              <a:gd name="T12" fmla="*/ 1122 w 1582"/>
              <a:gd name="T13" fmla="*/ 146 h 964"/>
              <a:gd name="T14" fmla="*/ 1060 w 1582"/>
              <a:gd name="T15" fmla="*/ 174 h 964"/>
              <a:gd name="T16" fmla="*/ 996 w 1582"/>
              <a:gd name="T17" fmla="*/ 206 h 964"/>
              <a:gd name="T18" fmla="*/ 930 w 1582"/>
              <a:gd name="T19" fmla="*/ 240 h 964"/>
              <a:gd name="T20" fmla="*/ 864 w 1582"/>
              <a:gd name="T21" fmla="*/ 276 h 964"/>
              <a:gd name="T22" fmla="*/ 798 w 1582"/>
              <a:gd name="T23" fmla="*/ 314 h 964"/>
              <a:gd name="T24" fmla="*/ 734 w 1582"/>
              <a:gd name="T25" fmla="*/ 354 h 964"/>
              <a:gd name="T26" fmla="*/ 734 w 1582"/>
              <a:gd name="T27" fmla="*/ 354 h 964"/>
              <a:gd name="T28" fmla="*/ 642 w 1582"/>
              <a:gd name="T29" fmla="*/ 416 h 964"/>
              <a:gd name="T30" fmla="*/ 556 w 1582"/>
              <a:gd name="T31" fmla="*/ 476 h 964"/>
              <a:gd name="T32" fmla="*/ 476 w 1582"/>
              <a:gd name="T33" fmla="*/ 534 h 964"/>
              <a:gd name="T34" fmla="*/ 404 w 1582"/>
              <a:gd name="T35" fmla="*/ 590 h 964"/>
              <a:gd name="T36" fmla="*/ 338 w 1582"/>
              <a:gd name="T37" fmla="*/ 644 h 964"/>
              <a:gd name="T38" fmla="*/ 278 w 1582"/>
              <a:gd name="T39" fmla="*/ 694 h 964"/>
              <a:gd name="T40" fmla="*/ 224 w 1582"/>
              <a:gd name="T41" fmla="*/ 742 h 964"/>
              <a:gd name="T42" fmla="*/ 176 w 1582"/>
              <a:gd name="T43" fmla="*/ 784 h 964"/>
              <a:gd name="T44" fmla="*/ 98 w 1582"/>
              <a:gd name="T45" fmla="*/ 860 h 964"/>
              <a:gd name="T46" fmla="*/ 44 w 1582"/>
              <a:gd name="T47" fmla="*/ 916 h 964"/>
              <a:gd name="T48" fmla="*/ 10 w 1582"/>
              <a:gd name="T49" fmla="*/ 952 h 964"/>
              <a:gd name="T50" fmla="*/ 0 w 1582"/>
              <a:gd name="T51" fmla="*/ 964 h 964"/>
              <a:gd name="T52" fmla="*/ 0 w 1582"/>
              <a:gd name="T53" fmla="*/ 964 h 964"/>
              <a:gd name="T54" fmla="*/ 42 w 1582"/>
              <a:gd name="T55" fmla="*/ 920 h 964"/>
              <a:gd name="T56" fmla="*/ 94 w 1582"/>
              <a:gd name="T57" fmla="*/ 870 h 964"/>
              <a:gd name="T58" fmla="*/ 168 w 1582"/>
              <a:gd name="T59" fmla="*/ 802 h 964"/>
              <a:gd name="T60" fmla="*/ 260 w 1582"/>
              <a:gd name="T61" fmla="*/ 724 h 964"/>
              <a:gd name="T62" fmla="*/ 314 w 1582"/>
              <a:gd name="T63" fmla="*/ 680 h 964"/>
              <a:gd name="T64" fmla="*/ 372 w 1582"/>
              <a:gd name="T65" fmla="*/ 632 h 964"/>
              <a:gd name="T66" fmla="*/ 436 w 1582"/>
              <a:gd name="T67" fmla="*/ 584 h 964"/>
              <a:gd name="T68" fmla="*/ 504 w 1582"/>
              <a:gd name="T69" fmla="*/ 534 h 964"/>
              <a:gd name="T70" fmla="*/ 578 w 1582"/>
              <a:gd name="T71" fmla="*/ 484 h 964"/>
              <a:gd name="T72" fmla="*/ 656 w 1582"/>
              <a:gd name="T73" fmla="*/ 432 h 964"/>
              <a:gd name="T74" fmla="*/ 656 w 1582"/>
              <a:gd name="T75" fmla="*/ 432 h 964"/>
              <a:gd name="T76" fmla="*/ 744 w 1582"/>
              <a:gd name="T77" fmla="*/ 376 h 964"/>
              <a:gd name="T78" fmla="*/ 830 w 1582"/>
              <a:gd name="T79" fmla="*/ 324 h 964"/>
              <a:gd name="T80" fmla="*/ 916 w 1582"/>
              <a:gd name="T81" fmla="*/ 276 h 964"/>
              <a:gd name="T82" fmla="*/ 1000 w 1582"/>
              <a:gd name="T83" fmla="*/ 232 h 964"/>
              <a:gd name="T84" fmla="*/ 1080 w 1582"/>
              <a:gd name="T85" fmla="*/ 194 h 964"/>
              <a:gd name="T86" fmla="*/ 1156 w 1582"/>
              <a:gd name="T87" fmla="*/ 158 h 964"/>
              <a:gd name="T88" fmla="*/ 1228 w 1582"/>
              <a:gd name="T89" fmla="*/ 128 h 964"/>
              <a:gd name="T90" fmla="*/ 1296 w 1582"/>
              <a:gd name="T91" fmla="*/ 100 h 964"/>
              <a:gd name="T92" fmla="*/ 1358 w 1582"/>
              <a:gd name="T93" fmla="*/ 76 h 964"/>
              <a:gd name="T94" fmla="*/ 1412 w 1582"/>
              <a:gd name="T95" fmla="*/ 56 h 964"/>
              <a:gd name="T96" fmla="*/ 1504 w 1582"/>
              <a:gd name="T97" fmla="*/ 24 h 964"/>
              <a:gd name="T98" fmla="*/ 1560 w 1582"/>
              <a:gd name="T99" fmla="*/ 6 h 964"/>
              <a:gd name="T100" fmla="*/ 1582 w 1582"/>
              <a:gd name="T101" fmla="*/ 0 h 964"/>
              <a:gd name="T102" fmla="*/ 1582 w 1582"/>
              <a:gd name="T103" fmla="*/ 0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582" h="964">
                <a:moveTo>
                  <a:pt x="1582" y="0"/>
                </a:moveTo>
                <a:lnTo>
                  <a:pt x="1490" y="2"/>
                </a:lnTo>
                <a:lnTo>
                  <a:pt x="1490" y="2"/>
                </a:lnTo>
                <a:lnTo>
                  <a:pt x="1420" y="26"/>
                </a:lnTo>
                <a:lnTo>
                  <a:pt x="1340" y="54"/>
                </a:lnTo>
                <a:lnTo>
                  <a:pt x="1240" y="96"/>
                </a:lnTo>
                <a:lnTo>
                  <a:pt x="1122" y="146"/>
                </a:lnTo>
                <a:lnTo>
                  <a:pt x="1060" y="174"/>
                </a:lnTo>
                <a:lnTo>
                  <a:pt x="996" y="206"/>
                </a:lnTo>
                <a:lnTo>
                  <a:pt x="930" y="240"/>
                </a:lnTo>
                <a:lnTo>
                  <a:pt x="864" y="276"/>
                </a:lnTo>
                <a:lnTo>
                  <a:pt x="798" y="314"/>
                </a:lnTo>
                <a:lnTo>
                  <a:pt x="734" y="354"/>
                </a:lnTo>
                <a:lnTo>
                  <a:pt x="734" y="354"/>
                </a:lnTo>
                <a:lnTo>
                  <a:pt x="642" y="416"/>
                </a:lnTo>
                <a:lnTo>
                  <a:pt x="556" y="476"/>
                </a:lnTo>
                <a:lnTo>
                  <a:pt x="476" y="534"/>
                </a:lnTo>
                <a:lnTo>
                  <a:pt x="404" y="590"/>
                </a:lnTo>
                <a:lnTo>
                  <a:pt x="338" y="644"/>
                </a:lnTo>
                <a:lnTo>
                  <a:pt x="278" y="694"/>
                </a:lnTo>
                <a:lnTo>
                  <a:pt x="224" y="742"/>
                </a:lnTo>
                <a:lnTo>
                  <a:pt x="176" y="784"/>
                </a:lnTo>
                <a:lnTo>
                  <a:pt x="98" y="860"/>
                </a:lnTo>
                <a:lnTo>
                  <a:pt x="44" y="916"/>
                </a:lnTo>
                <a:lnTo>
                  <a:pt x="10" y="952"/>
                </a:lnTo>
                <a:lnTo>
                  <a:pt x="0" y="964"/>
                </a:lnTo>
                <a:lnTo>
                  <a:pt x="0" y="964"/>
                </a:lnTo>
                <a:lnTo>
                  <a:pt x="42" y="920"/>
                </a:lnTo>
                <a:lnTo>
                  <a:pt x="94" y="870"/>
                </a:lnTo>
                <a:lnTo>
                  <a:pt x="168" y="802"/>
                </a:lnTo>
                <a:lnTo>
                  <a:pt x="260" y="724"/>
                </a:lnTo>
                <a:lnTo>
                  <a:pt x="314" y="680"/>
                </a:lnTo>
                <a:lnTo>
                  <a:pt x="372" y="632"/>
                </a:lnTo>
                <a:lnTo>
                  <a:pt x="436" y="584"/>
                </a:lnTo>
                <a:lnTo>
                  <a:pt x="504" y="534"/>
                </a:lnTo>
                <a:lnTo>
                  <a:pt x="578" y="484"/>
                </a:lnTo>
                <a:lnTo>
                  <a:pt x="656" y="432"/>
                </a:lnTo>
                <a:lnTo>
                  <a:pt x="656" y="432"/>
                </a:lnTo>
                <a:lnTo>
                  <a:pt x="744" y="376"/>
                </a:lnTo>
                <a:lnTo>
                  <a:pt x="830" y="324"/>
                </a:lnTo>
                <a:lnTo>
                  <a:pt x="916" y="276"/>
                </a:lnTo>
                <a:lnTo>
                  <a:pt x="1000" y="232"/>
                </a:lnTo>
                <a:lnTo>
                  <a:pt x="1080" y="194"/>
                </a:lnTo>
                <a:lnTo>
                  <a:pt x="1156" y="158"/>
                </a:lnTo>
                <a:lnTo>
                  <a:pt x="1228" y="128"/>
                </a:lnTo>
                <a:lnTo>
                  <a:pt x="1296" y="100"/>
                </a:lnTo>
                <a:lnTo>
                  <a:pt x="1358" y="76"/>
                </a:lnTo>
                <a:lnTo>
                  <a:pt x="1412" y="56"/>
                </a:lnTo>
                <a:lnTo>
                  <a:pt x="1504" y="24"/>
                </a:lnTo>
                <a:lnTo>
                  <a:pt x="1560" y="6"/>
                </a:lnTo>
                <a:lnTo>
                  <a:pt x="1582" y="0"/>
                </a:lnTo>
                <a:lnTo>
                  <a:pt x="1582" y="0"/>
                </a:lnTo>
                <a:close/>
              </a:path>
            </a:pathLst>
          </a:custGeom>
          <a:gradFill>
            <a:gsLst>
              <a:gs pos="45000">
                <a:schemeClr val="tx2"/>
              </a:gs>
              <a:gs pos="100000">
                <a:schemeClr val="tx1"/>
              </a:gs>
            </a:gsLst>
            <a:lin ang="5400000" scaled="0"/>
          </a:gradFill>
          <a:ln>
            <a:noFill/>
          </a:ln>
        </p:spPr>
        <p:txBody>
          <a:bodyPr/>
          <a:lstStyle/>
          <a:p>
            <a:pPr defTabSz="914363" fontAlgn="auto">
              <a:spcBef>
                <a:spcPts val="0"/>
              </a:spcBef>
              <a:spcAft>
                <a:spcPts val="0"/>
              </a:spcAft>
              <a:defRPr/>
            </a:pPr>
            <a:endParaRPr lang="en-US" dirty="0">
              <a:solidFill>
                <a:prstClr val="white"/>
              </a:solidFill>
              <a:latin typeface="+mn-lt"/>
            </a:endParaRPr>
          </a:p>
        </p:txBody>
      </p:sp>
      <p:sp>
        <p:nvSpPr>
          <p:cNvPr id="2" name="Title Placeholder 1"/>
          <p:cNvSpPr>
            <a:spLocks noGrp="1"/>
          </p:cNvSpPr>
          <p:nvPr>
            <p:ph type="title"/>
          </p:nvPr>
        </p:nvSpPr>
        <p:spPr>
          <a:xfrm>
            <a:off x="1069975" y="573088"/>
            <a:ext cx="7683500" cy="666750"/>
          </a:xfrm>
          <a:prstGeom prst="rect">
            <a:avLst/>
          </a:prstGeom>
        </p:spPr>
        <p:txBody>
          <a:bodyPr vert="horz" lIns="0" tIns="45704" rIns="0" bIns="45704" rtlCol="0" anchor="t" anchorCtr="0">
            <a:noAutofit/>
          </a:bodyPr>
          <a:lstStyle/>
          <a:p>
            <a:pPr lvl="0"/>
            <a:r>
              <a:rPr lang="en-US" dirty="0" smtClean="0"/>
              <a:t>Click to edit Master title style</a:t>
            </a:r>
            <a:endParaRPr lang="en-US" dirty="0"/>
          </a:p>
        </p:txBody>
      </p:sp>
      <p:sp>
        <p:nvSpPr>
          <p:cNvPr id="3" name="Text Placeholder 2"/>
          <p:cNvSpPr>
            <a:spLocks noGrp="1"/>
          </p:cNvSpPr>
          <p:nvPr>
            <p:ph type="body" idx="1"/>
          </p:nvPr>
        </p:nvSpPr>
        <p:spPr>
          <a:xfrm>
            <a:off x="1069975" y="1698625"/>
            <a:ext cx="7683500" cy="1776413"/>
          </a:xfrm>
          <a:prstGeom prst="rect">
            <a:avLst/>
          </a:prstGeom>
        </p:spPr>
        <p:txBody>
          <a:bodyPr vert="horz" wrap="square" lIns="0" tIns="0" rIns="0" bIns="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reeform 8"/>
          <p:cNvSpPr>
            <a:spLocks/>
          </p:cNvSpPr>
          <p:nvPr/>
        </p:nvSpPr>
        <p:spPr bwMode="auto">
          <a:xfrm>
            <a:off x="3692525" y="5189538"/>
            <a:ext cx="5459413" cy="1668462"/>
          </a:xfrm>
          <a:custGeom>
            <a:avLst/>
            <a:gdLst>
              <a:gd name="T0" fmla="*/ 3672 w 3672"/>
              <a:gd name="T1" fmla="*/ 62 h 1122"/>
              <a:gd name="T2" fmla="*/ 3630 w 3672"/>
              <a:gd name="T3" fmla="*/ 88 h 1122"/>
              <a:gd name="T4" fmla="*/ 3512 w 3672"/>
              <a:gd name="T5" fmla="*/ 160 h 1122"/>
              <a:gd name="T6" fmla="*/ 3320 w 3672"/>
              <a:gd name="T7" fmla="*/ 268 h 1122"/>
              <a:gd name="T8" fmla="*/ 3060 w 3672"/>
              <a:gd name="T9" fmla="*/ 400 h 1122"/>
              <a:gd name="T10" fmla="*/ 2824 w 3672"/>
              <a:gd name="T11" fmla="*/ 510 h 1122"/>
              <a:gd name="T12" fmla="*/ 2648 w 3672"/>
              <a:gd name="T13" fmla="*/ 584 h 1122"/>
              <a:gd name="T14" fmla="*/ 2458 w 3672"/>
              <a:gd name="T15" fmla="*/ 658 h 1122"/>
              <a:gd name="T16" fmla="*/ 2256 w 3672"/>
              <a:gd name="T17" fmla="*/ 730 h 1122"/>
              <a:gd name="T18" fmla="*/ 2040 w 3672"/>
              <a:gd name="T19" fmla="*/ 800 h 1122"/>
              <a:gd name="T20" fmla="*/ 1814 w 3672"/>
              <a:gd name="T21" fmla="*/ 866 h 1122"/>
              <a:gd name="T22" fmla="*/ 1576 w 3672"/>
              <a:gd name="T23" fmla="*/ 926 h 1122"/>
              <a:gd name="T24" fmla="*/ 1452 w 3672"/>
              <a:gd name="T25" fmla="*/ 954 h 1122"/>
              <a:gd name="T26" fmla="*/ 1124 w 3672"/>
              <a:gd name="T27" fmla="*/ 1018 h 1122"/>
              <a:gd name="T28" fmla="*/ 836 w 3672"/>
              <a:gd name="T29" fmla="*/ 1062 h 1122"/>
              <a:gd name="T30" fmla="*/ 588 w 3672"/>
              <a:gd name="T31" fmla="*/ 1092 h 1122"/>
              <a:gd name="T32" fmla="*/ 380 w 3672"/>
              <a:gd name="T33" fmla="*/ 1110 h 1122"/>
              <a:gd name="T34" fmla="*/ 216 w 3672"/>
              <a:gd name="T35" fmla="*/ 1120 h 1122"/>
              <a:gd name="T36" fmla="*/ 26 w 3672"/>
              <a:gd name="T37" fmla="*/ 1122 h 1122"/>
              <a:gd name="T38" fmla="*/ 0 w 3672"/>
              <a:gd name="T39" fmla="*/ 1120 h 1122"/>
              <a:gd name="T40" fmla="*/ 148 w 3672"/>
              <a:gd name="T41" fmla="*/ 1116 h 1122"/>
              <a:gd name="T42" fmla="*/ 320 w 3672"/>
              <a:gd name="T43" fmla="*/ 1106 h 1122"/>
              <a:gd name="T44" fmla="*/ 546 w 3672"/>
              <a:gd name="T45" fmla="*/ 1086 h 1122"/>
              <a:gd name="T46" fmla="*/ 822 w 3672"/>
              <a:gd name="T47" fmla="*/ 1052 h 1122"/>
              <a:gd name="T48" fmla="*/ 1134 w 3672"/>
              <a:gd name="T49" fmla="*/ 1002 h 1122"/>
              <a:gd name="T50" fmla="*/ 1478 w 3672"/>
              <a:gd name="T51" fmla="*/ 930 h 1122"/>
              <a:gd name="T52" fmla="*/ 1660 w 3672"/>
              <a:gd name="T53" fmla="*/ 886 h 1122"/>
              <a:gd name="T54" fmla="*/ 1846 w 3672"/>
              <a:gd name="T55" fmla="*/ 836 h 1122"/>
              <a:gd name="T56" fmla="*/ 1942 w 3672"/>
              <a:gd name="T57" fmla="*/ 808 h 1122"/>
              <a:gd name="T58" fmla="*/ 2126 w 3672"/>
              <a:gd name="T59" fmla="*/ 748 h 1122"/>
              <a:gd name="T60" fmla="*/ 2306 w 3672"/>
              <a:gd name="T61" fmla="*/ 684 h 1122"/>
              <a:gd name="T62" fmla="*/ 2478 w 3672"/>
              <a:gd name="T63" fmla="*/ 616 h 1122"/>
              <a:gd name="T64" fmla="*/ 2720 w 3672"/>
              <a:gd name="T65" fmla="*/ 512 h 1122"/>
              <a:gd name="T66" fmla="*/ 3010 w 3672"/>
              <a:gd name="T67" fmla="*/ 374 h 1122"/>
              <a:gd name="T68" fmla="*/ 3256 w 3672"/>
              <a:gd name="T69" fmla="*/ 246 h 1122"/>
              <a:gd name="T70" fmla="*/ 3452 w 3672"/>
              <a:gd name="T71" fmla="*/ 134 h 1122"/>
              <a:gd name="T72" fmla="*/ 3632 w 3672"/>
              <a:gd name="T73" fmla="*/ 24 h 1122"/>
              <a:gd name="T74" fmla="*/ 3670 w 3672"/>
              <a:gd name="T75" fmla="*/ 0 h 1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672" h="1122">
                <a:moveTo>
                  <a:pt x="3670" y="0"/>
                </a:moveTo>
                <a:lnTo>
                  <a:pt x="3672" y="62"/>
                </a:lnTo>
                <a:lnTo>
                  <a:pt x="3672" y="62"/>
                </a:lnTo>
                <a:lnTo>
                  <a:pt x="3630" y="88"/>
                </a:lnTo>
                <a:lnTo>
                  <a:pt x="3580" y="120"/>
                </a:lnTo>
                <a:lnTo>
                  <a:pt x="3512" y="160"/>
                </a:lnTo>
                <a:lnTo>
                  <a:pt x="3424" y="210"/>
                </a:lnTo>
                <a:lnTo>
                  <a:pt x="3320" y="268"/>
                </a:lnTo>
                <a:lnTo>
                  <a:pt x="3198" y="332"/>
                </a:lnTo>
                <a:lnTo>
                  <a:pt x="3060" y="400"/>
                </a:lnTo>
                <a:lnTo>
                  <a:pt x="2906" y="472"/>
                </a:lnTo>
                <a:lnTo>
                  <a:pt x="2824" y="510"/>
                </a:lnTo>
                <a:lnTo>
                  <a:pt x="2738" y="546"/>
                </a:lnTo>
                <a:lnTo>
                  <a:pt x="2648" y="584"/>
                </a:lnTo>
                <a:lnTo>
                  <a:pt x="2556" y="620"/>
                </a:lnTo>
                <a:lnTo>
                  <a:pt x="2458" y="658"/>
                </a:lnTo>
                <a:lnTo>
                  <a:pt x="2358" y="694"/>
                </a:lnTo>
                <a:lnTo>
                  <a:pt x="2256" y="730"/>
                </a:lnTo>
                <a:lnTo>
                  <a:pt x="2150" y="766"/>
                </a:lnTo>
                <a:lnTo>
                  <a:pt x="2040" y="800"/>
                </a:lnTo>
                <a:lnTo>
                  <a:pt x="1928" y="834"/>
                </a:lnTo>
                <a:lnTo>
                  <a:pt x="1814" y="866"/>
                </a:lnTo>
                <a:lnTo>
                  <a:pt x="1696" y="896"/>
                </a:lnTo>
                <a:lnTo>
                  <a:pt x="1576" y="926"/>
                </a:lnTo>
                <a:lnTo>
                  <a:pt x="1452" y="954"/>
                </a:lnTo>
                <a:lnTo>
                  <a:pt x="1452" y="954"/>
                </a:lnTo>
                <a:lnTo>
                  <a:pt x="1284" y="988"/>
                </a:lnTo>
                <a:lnTo>
                  <a:pt x="1124" y="1018"/>
                </a:lnTo>
                <a:lnTo>
                  <a:pt x="976" y="1042"/>
                </a:lnTo>
                <a:lnTo>
                  <a:pt x="836" y="1062"/>
                </a:lnTo>
                <a:lnTo>
                  <a:pt x="706" y="1080"/>
                </a:lnTo>
                <a:lnTo>
                  <a:pt x="588" y="1092"/>
                </a:lnTo>
                <a:lnTo>
                  <a:pt x="478" y="1104"/>
                </a:lnTo>
                <a:lnTo>
                  <a:pt x="380" y="1110"/>
                </a:lnTo>
                <a:lnTo>
                  <a:pt x="294" y="1116"/>
                </a:lnTo>
                <a:lnTo>
                  <a:pt x="216" y="1120"/>
                </a:lnTo>
                <a:lnTo>
                  <a:pt x="98" y="1122"/>
                </a:lnTo>
                <a:lnTo>
                  <a:pt x="26" y="1122"/>
                </a:lnTo>
                <a:lnTo>
                  <a:pt x="0" y="1120"/>
                </a:lnTo>
                <a:lnTo>
                  <a:pt x="0" y="1120"/>
                </a:lnTo>
                <a:lnTo>
                  <a:pt x="38" y="1120"/>
                </a:lnTo>
                <a:lnTo>
                  <a:pt x="148" y="1116"/>
                </a:lnTo>
                <a:lnTo>
                  <a:pt x="226" y="1112"/>
                </a:lnTo>
                <a:lnTo>
                  <a:pt x="320" y="1106"/>
                </a:lnTo>
                <a:lnTo>
                  <a:pt x="428" y="1098"/>
                </a:lnTo>
                <a:lnTo>
                  <a:pt x="546" y="1086"/>
                </a:lnTo>
                <a:lnTo>
                  <a:pt x="678" y="1070"/>
                </a:lnTo>
                <a:lnTo>
                  <a:pt x="822" y="1052"/>
                </a:lnTo>
                <a:lnTo>
                  <a:pt x="974" y="1030"/>
                </a:lnTo>
                <a:lnTo>
                  <a:pt x="1134" y="1002"/>
                </a:lnTo>
                <a:lnTo>
                  <a:pt x="1304" y="968"/>
                </a:lnTo>
                <a:lnTo>
                  <a:pt x="1478" y="930"/>
                </a:lnTo>
                <a:lnTo>
                  <a:pt x="1568" y="908"/>
                </a:lnTo>
                <a:lnTo>
                  <a:pt x="1660" y="886"/>
                </a:lnTo>
                <a:lnTo>
                  <a:pt x="1752" y="862"/>
                </a:lnTo>
                <a:lnTo>
                  <a:pt x="1846" y="836"/>
                </a:lnTo>
                <a:lnTo>
                  <a:pt x="1846" y="836"/>
                </a:lnTo>
                <a:lnTo>
                  <a:pt x="1942" y="808"/>
                </a:lnTo>
                <a:lnTo>
                  <a:pt x="2034" y="778"/>
                </a:lnTo>
                <a:lnTo>
                  <a:pt x="2126" y="748"/>
                </a:lnTo>
                <a:lnTo>
                  <a:pt x="2216" y="716"/>
                </a:lnTo>
                <a:lnTo>
                  <a:pt x="2306" y="684"/>
                </a:lnTo>
                <a:lnTo>
                  <a:pt x="2392" y="650"/>
                </a:lnTo>
                <a:lnTo>
                  <a:pt x="2478" y="616"/>
                </a:lnTo>
                <a:lnTo>
                  <a:pt x="2560" y="582"/>
                </a:lnTo>
                <a:lnTo>
                  <a:pt x="2720" y="512"/>
                </a:lnTo>
                <a:lnTo>
                  <a:pt x="2870" y="442"/>
                </a:lnTo>
                <a:lnTo>
                  <a:pt x="3010" y="374"/>
                </a:lnTo>
                <a:lnTo>
                  <a:pt x="3140" y="308"/>
                </a:lnTo>
                <a:lnTo>
                  <a:pt x="3256" y="246"/>
                </a:lnTo>
                <a:lnTo>
                  <a:pt x="3360" y="188"/>
                </a:lnTo>
                <a:lnTo>
                  <a:pt x="3452" y="134"/>
                </a:lnTo>
                <a:lnTo>
                  <a:pt x="3528" y="90"/>
                </a:lnTo>
                <a:lnTo>
                  <a:pt x="3632" y="24"/>
                </a:lnTo>
                <a:lnTo>
                  <a:pt x="3670" y="0"/>
                </a:lnTo>
                <a:lnTo>
                  <a:pt x="3670" y="0"/>
                </a:lnTo>
                <a:close/>
              </a:path>
            </a:pathLst>
          </a:custGeom>
          <a:gradFill>
            <a:gsLst>
              <a:gs pos="0">
                <a:schemeClr val="accent1"/>
              </a:gs>
              <a:gs pos="58000">
                <a:schemeClr val="bg2"/>
              </a:gs>
            </a:gsLst>
            <a:lin ang="5400000" scaled="0"/>
          </a:gradFill>
          <a:ln>
            <a:noFill/>
          </a:ln>
        </p:spPr>
        <p:txBody>
          <a:bodyPr/>
          <a:lstStyle/>
          <a:p>
            <a:pPr defTabSz="914363" fontAlgn="auto">
              <a:spcBef>
                <a:spcPts val="0"/>
              </a:spcBef>
              <a:spcAft>
                <a:spcPts val="0"/>
              </a:spcAft>
              <a:defRPr/>
            </a:pPr>
            <a:endParaRPr lang="en-US" dirty="0">
              <a:solidFill>
                <a:prstClr val="white"/>
              </a:solidFill>
              <a:latin typeface="+mn-lt"/>
            </a:endParaRPr>
          </a:p>
        </p:txBody>
      </p:sp>
      <p:sp>
        <p:nvSpPr>
          <p:cNvPr id="9" name="Freeform 12"/>
          <p:cNvSpPr>
            <a:spLocks/>
          </p:cNvSpPr>
          <p:nvPr/>
        </p:nvSpPr>
        <p:spPr bwMode="auto">
          <a:xfrm>
            <a:off x="-28575" y="0"/>
            <a:ext cx="1752600" cy="1776413"/>
          </a:xfrm>
          <a:custGeom>
            <a:avLst/>
            <a:gdLst>
              <a:gd name="T0" fmla="*/ 1152 w 1152"/>
              <a:gd name="T1" fmla="*/ 0 h 1168"/>
              <a:gd name="T2" fmla="*/ 1092 w 1152"/>
              <a:gd name="T3" fmla="*/ 0 h 1168"/>
              <a:gd name="T4" fmla="*/ 1092 w 1152"/>
              <a:gd name="T5" fmla="*/ 0 h 1168"/>
              <a:gd name="T6" fmla="*/ 1068 w 1152"/>
              <a:gd name="T7" fmla="*/ 14 h 1168"/>
              <a:gd name="T8" fmla="*/ 1036 w 1152"/>
              <a:gd name="T9" fmla="*/ 34 h 1168"/>
              <a:gd name="T10" fmla="*/ 994 w 1152"/>
              <a:gd name="T11" fmla="*/ 64 h 1168"/>
              <a:gd name="T12" fmla="*/ 940 w 1152"/>
              <a:gd name="T13" fmla="*/ 106 h 1168"/>
              <a:gd name="T14" fmla="*/ 874 w 1152"/>
              <a:gd name="T15" fmla="*/ 158 h 1168"/>
              <a:gd name="T16" fmla="*/ 796 w 1152"/>
              <a:gd name="T17" fmla="*/ 224 h 1168"/>
              <a:gd name="T18" fmla="*/ 704 w 1152"/>
              <a:gd name="T19" fmla="*/ 302 h 1168"/>
              <a:gd name="T20" fmla="*/ 704 w 1152"/>
              <a:gd name="T21" fmla="*/ 302 h 1168"/>
              <a:gd name="T22" fmla="*/ 618 w 1152"/>
              <a:gd name="T23" fmla="*/ 382 h 1168"/>
              <a:gd name="T24" fmla="*/ 538 w 1152"/>
              <a:gd name="T25" fmla="*/ 462 h 1168"/>
              <a:gd name="T26" fmla="*/ 462 w 1152"/>
              <a:gd name="T27" fmla="*/ 540 h 1168"/>
              <a:gd name="T28" fmla="*/ 394 w 1152"/>
              <a:gd name="T29" fmla="*/ 616 h 1168"/>
              <a:gd name="T30" fmla="*/ 330 w 1152"/>
              <a:gd name="T31" fmla="*/ 690 h 1168"/>
              <a:gd name="T32" fmla="*/ 272 w 1152"/>
              <a:gd name="T33" fmla="*/ 762 h 1168"/>
              <a:gd name="T34" fmla="*/ 220 w 1152"/>
              <a:gd name="T35" fmla="*/ 830 h 1168"/>
              <a:gd name="T36" fmla="*/ 174 w 1152"/>
              <a:gd name="T37" fmla="*/ 894 h 1168"/>
              <a:gd name="T38" fmla="*/ 132 w 1152"/>
              <a:gd name="T39" fmla="*/ 952 h 1168"/>
              <a:gd name="T40" fmla="*/ 98 w 1152"/>
              <a:gd name="T41" fmla="*/ 1006 h 1168"/>
              <a:gd name="T42" fmla="*/ 44 w 1152"/>
              <a:gd name="T43" fmla="*/ 1092 h 1168"/>
              <a:gd name="T44" fmla="*/ 12 w 1152"/>
              <a:gd name="T45" fmla="*/ 1148 h 1168"/>
              <a:gd name="T46" fmla="*/ 0 w 1152"/>
              <a:gd name="T47" fmla="*/ 1168 h 1168"/>
              <a:gd name="T48" fmla="*/ 0 w 1152"/>
              <a:gd name="T49" fmla="*/ 1168 h 1168"/>
              <a:gd name="T50" fmla="*/ 34 w 1152"/>
              <a:gd name="T51" fmla="*/ 1116 h 1168"/>
              <a:gd name="T52" fmla="*/ 72 w 1152"/>
              <a:gd name="T53" fmla="*/ 1056 h 1168"/>
              <a:gd name="T54" fmla="*/ 122 w 1152"/>
              <a:gd name="T55" fmla="*/ 982 h 1168"/>
              <a:gd name="T56" fmla="*/ 184 w 1152"/>
              <a:gd name="T57" fmla="*/ 896 h 1168"/>
              <a:gd name="T58" fmla="*/ 254 w 1152"/>
              <a:gd name="T59" fmla="*/ 802 h 1168"/>
              <a:gd name="T60" fmla="*/ 292 w 1152"/>
              <a:gd name="T61" fmla="*/ 754 h 1168"/>
              <a:gd name="T62" fmla="*/ 332 w 1152"/>
              <a:gd name="T63" fmla="*/ 708 h 1168"/>
              <a:gd name="T64" fmla="*/ 372 w 1152"/>
              <a:gd name="T65" fmla="*/ 660 h 1168"/>
              <a:gd name="T66" fmla="*/ 414 w 1152"/>
              <a:gd name="T67" fmla="*/ 614 h 1168"/>
              <a:gd name="T68" fmla="*/ 414 w 1152"/>
              <a:gd name="T69" fmla="*/ 614 h 1168"/>
              <a:gd name="T70" fmla="*/ 486 w 1152"/>
              <a:gd name="T71" fmla="*/ 540 h 1168"/>
              <a:gd name="T72" fmla="*/ 556 w 1152"/>
              <a:gd name="T73" fmla="*/ 470 h 1168"/>
              <a:gd name="T74" fmla="*/ 624 w 1152"/>
              <a:gd name="T75" fmla="*/ 406 h 1168"/>
              <a:gd name="T76" fmla="*/ 692 w 1152"/>
              <a:gd name="T77" fmla="*/ 346 h 1168"/>
              <a:gd name="T78" fmla="*/ 754 w 1152"/>
              <a:gd name="T79" fmla="*/ 290 h 1168"/>
              <a:gd name="T80" fmla="*/ 816 w 1152"/>
              <a:gd name="T81" fmla="*/ 240 h 1168"/>
              <a:gd name="T82" fmla="*/ 874 w 1152"/>
              <a:gd name="T83" fmla="*/ 194 h 1168"/>
              <a:gd name="T84" fmla="*/ 926 w 1152"/>
              <a:gd name="T85" fmla="*/ 154 h 1168"/>
              <a:gd name="T86" fmla="*/ 1018 w 1152"/>
              <a:gd name="T87" fmla="*/ 86 h 1168"/>
              <a:gd name="T88" fmla="*/ 1090 w 1152"/>
              <a:gd name="T89" fmla="*/ 38 h 1168"/>
              <a:gd name="T90" fmla="*/ 1136 w 1152"/>
              <a:gd name="T91" fmla="*/ 10 h 1168"/>
              <a:gd name="T92" fmla="*/ 1152 w 1152"/>
              <a:gd name="T93" fmla="*/ 0 h 1168"/>
              <a:gd name="T94" fmla="*/ 1152 w 1152"/>
              <a:gd name="T95" fmla="*/ 0 h 1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152" h="1168">
                <a:moveTo>
                  <a:pt x="1152" y="0"/>
                </a:moveTo>
                <a:lnTo>
                  <a:pt x="1092" y="0"/>
                </a:lnTo>
                <a:lnTo>
                  <a:pt x="1092" y="0"/>
                </a:lnTo>
                <a:lnTo>
                  <a:pt x="1068" y="14"/>
                </a:lnTo>
                <a:lnTo>
                  <a:pt x="1036" y="34"/>
                </a:lnTo>
                <a:lnTo>
                  <a:pt x="994" y="64"/>
                </a:lnTo>
                <a:lnTo>
                  <a:pt x="940" y="106"/>
                </a:lnTo>
                <a:lnTo>
                  <a:pt x="874" y="158"/>
                </a:lnTo>
                <a:lnTo>
                  <a:pt x="796" y="224"/>
                </a:lnTo>
                <a:lnTo>
                  <a:pt x="704" y="302"/>
                </a:lnTo>
                <a:lnTo>
                  <a:pt x="704" y="302"/>
                </a:lnTo>
                <a:lnTo>
                  <a:pt x="618" y="382"/>
                </a:lnTo>
                <a:lnTo>
                  <a:pt x="538" y="462"/>
                </a:lnTo>
                <a:lnTo>
                  <a:pt x="462" y="540"/>
                </a:lnTo>
                <a:lnTo>
                  <a:pt x="394" y="616"/>
                </a:lnTo>
                <a:lnTo>
                  <a:pt x="330" y="690"/>
                </a:lnTo>
                <a:lnTo>
                  <a:pt x="272" y="762"/>
                </a:lnTo>
                <a:lnTo>
                  <a:pt x="220" y="830"/>
                </a:lnTo>
                <a:lnTo>
                  <a:pt x="174" y="894"/>
                </a:lnTo>
                <a:lnTo>
                  <a:pt x="132" y="952"/>
                </a:lnTo>
                <a:lnTo>
                  <a:pt x="98" y="1006"/>
                </a:lnTo>
                <a:lnTo>
                  <a:pt x="44" y="1092"/>
                </a:lnTo>
                <a:lnTo>
                  <a:pt x="12" y="1148"/>
                </a:lnTo>
                <a:lnTo>
                  <a:pt x="0" y="1168"/>
                </a:lnTo>
                <a:lnTo>
                  <a:pt x="0" y="1168"/>
                </a:lnTo>
                <a:lnTo>
                  <a:pt x="34" y="1116"/>
                </a:lnTo>
                <a:lnTo>
                  <a:pt x="72" y="1056"/>
                </a:lnTo>
                <a:lnTo>
                  <a:pt x="122" y="982"/>
                </a:lnTo>
                <a:lnTo>
                  <a:pt x="184" y="896"/>
                </a:lnTo>
                <a:lnTo>
                  <a:pt x="254" y="802"/>
                </a:lnTo>
                <a:lnTo>
                  <a:pt x="292" y="754"/>
                </a:lnTo>
                <a:lnTo>
                  <a:pt x="332" y="708"/>
                </a:lnTo>
                <a:lnTo>
                  <a:pt x="372" y="660"/>
                </a:lnTo>
                <a:lnTo>
                  <a:pt x="414" y="614"/>
                </a:lnTo>
                <a:lnTo>
                  <a:pt x="414" y="614"/>
                </a:lnTo>
                <a:lnTo>
                  <a:pt x="486" y="540"/>
                </a:lnTo>
                <a:lnTo>
                  <a:pt x="556" y="470"/>
                </a:lnTo>
                <a:lnTo>
                  <a:pt x="624" y="406"/>
                </a:lnTo>
                <a:lnTo>
                  <a:pt x="692" y="346"/>
                </a:lnTo>
                <a:lnTo>
                  <a:pt x="754" y="290"/>
                </a:lnTo>
                <a:lnTo>
                  <a:pt x="816" y="240"/>
                </a:lnTo>
                <a:lnTo>
                  <a:pt x="874" y="194"/>
                </a:lnTo>
                <a:lnTo>
                  <a:pt x="926" y="154"/>
                </a:lnTo>
                <a:lnTo>
                  <a:pt x="1018" y="86"/>
                </a:lnTo>
                <a:lnTo>
                  <a:pt x="1090" y="38"/>
                </a:lnTo>
                <a:lnTo>
                  <a:pt x="1136" y="10"/>
                </a:lnTo>
                <a:lnTo>
                  <a:pt x="1152" y="0"/>
                </a:lnTo>
                <a:lnTo>
                  <a:pt x="1152" y="0"/>
                </a:lnTo>
                <a:close/>
              </a:path>
            </a:pathLst>
          </a:custGeom>
          <a:gradFill>
            <a:gsLst>
              <a:gs pos="45000">
                <a:schemeClr val="accent1"/>
              </a:gs>
              <a:gs pos="100000">
                <a:schemeClr val="tx1"/>
              </a:gs>
            </a:gsLst>
            <a:lin ang="5400000" scaled="0"/>
          </a:gradFill>
          <a:ln>
            <a:noFill/>
          </a:ln>
        </p:spPr>
        <p:txBody>
          <a:bodyPr/>
          <a:lstStyle/>
          <a:p>
            <a:pPr defTabSz="914363" fontAlgn="auto">
              <a:spcBef>
                <a:spcPts val="0"/>
              </a:spcBef>
              <a:spcAft>
                <a:spcPts val="0"/>
              </a:spcAft>
              <a:defRPr/>
            </a:pPr>
            <a:endParaRPr lang="en-US" dirty="0">
              <a:solidFill>
                <a:prstClr val="white"/>
              </a:solidFill>
              <a:latin typeface="+mn-lt"/>
            </a:endParaRPr>
          </a:p>
        </p:txBody>
      </p:sp>
      <p:pic>
        <p:nvPicPr>
          <p:cNvPr id="39943" name="Picture 22" descr="C:\Users\v-kmcmah\Documents\Clients\Azure\AP_higherEd\AP-logo.png"/>
          <p:cNvPicPr>
            <a:picLocks noChangeAspect="1" noChangeArrowheads="1"/>
          </p:cNvPicPr>
          <p:nvPr/>
        </p:nvPicPr>
        <p:blipFill>
          <a:blip r:embed="rId13"/>
          <a:srcRect/>
          <a:stretch>
            <a:fillRect/>
          </a:stretch>
        </p:blipFill>
        <p:spPr bwMode="auto">
          <a:xfrm>
            <a:off x="190500" y="177800"/>
            <a:ext cx="642938" cy="395288"/>
          </a:xfrm>
          <a:prstGeom prst="rect">
            <a:avLst/>
          </a:prstGeom>
          <a:noFill/>
          <a:ln w="9525">
            <a:noFill/>
            <a:miter lim="800000"/>
            <a:headEnd/>
            <a:tailEnd/>
          </a:ln>
        </p:spPr>
      </p:pic>
      <p:pic>
        <p:nvPicPr>
          <p:cNvPr id="39944" name="Picture 9" descr="logo-revised.png"/>
          <p:cNvPicPr>
            <a:picLocks noChangeAspect="1"/>
          </p:cNvPicPr>
          <p:nvPr/>
        </p:nvPicPr>
        <p:blipFill>
          <a:blip r:embed="rId14"/>
          <a:srcRect/>
          <a:stretch>
            <a:fillRect/>
          </a:stretch>
        </p:blipFill>
        <p:spPr bwMode="auto">
          <a:xfrm>
            <a:off x="7596188" y="6256338"/>
            <a:ext cx="1427162" cy="469900"/>
          </a:xfrm>
          <a:prstGeom prst="rect">
            <a:avLst/>
          </a:prstGeom>
          <a:noFill/>
          <a:ln w="9525">
            <a:noFill/>
            <a:miter lim="800000"/>
            <a:headEnd/>
            <a:tailEnd/>
          </a:ln>
        </p:spPr>
      </p:pic>
    </p:spTree>
  </p:cSld>
  <p:clrMap bg1="dk1" tx1="lt1" bg2="dk2" tx2="lt2" accent1="accent1" accent2="accent2" accent3="accent3" accent4="accent4" accent5="accent5" accent6="accent6" hlink="hlink" folHlink="folHlink"/>
  <p:sldLayoutIdLst>
    <p:sldLayoutId id="2147483947" r:id="rId1"/>
    <p:sldLayoutId id="2147483948" r:id="rId2"/>
    <p:sldLayoutId id="2147483949" r:id="rId3"/>
    <p:sldLayoutId id="2147483950" r:id="rId4"/>
    <p:sldLayoutId id="2147483951" r:id="rId5"/>
    <p:sldLayoutId id="2147483952" r:id="rId6"/>
    <p:sldLayoutId id="2147483953" r:id="rId7"/>
    <p:sldLayoutId id="2147483954" r:id="rId8"/>
    <p:sldLayoutId id="2147483955" r:id="rId9"/>
    <p:sldLayoutId id="2147483956" r:id="rId10"/>
    <p:sldLayoutId id="2147483957" r:id="rId11"/>
  </p:sldLayoutIdLst>
  <p:transition/>
  <p:timing>
    <p:tnLst>
      <p:par>
        <p:cTn id="1" dur="indefinite" restart="never" nodeType="tmRoot"/>
      </p:par>
    </p:tnLst>
  </p:timing>
  <p:txStyles>
    <p:titleStyle>
      <a:lvl1pPr algn="l" defTabSz="912813" rtl="0" eaLnBrk="0" fontAlgn="base" hangingPunct="0">
        <a:lnSpc>
          <a:spcPct val="90000"/>
        </a:lnSpc>
        <a:spcBef>
          <a:spcPct val="0"/>
        </a:spcBef>
        <a:spcAft>
          <a:spcPct val="0"/>
        </a:spcAft>
        <a:defRPr lang="en-US" sz="3200" kern="1200" spc="-150" dirty="0">
          <a:ln w="3175">
            <a:noFill/>
          </a:ln>
          <a:solidFill>
            <a:schemeClr val="bg2"/>
          </a:solidFill>
          <a:latin typeface="+mj-lt"/>
          <a:ea typeface="+mn-ea"/>
          <a:cs typeface="Arial" charset="0"/>
        </a:defRPr>
      </a:lvl1pPr>
      <a:lvl2pPr algn="l" defTabSz="912813" rtl="0" eaLnBrk="0" fontAlgn="base" hangingPunct="0">
        <a:lnSpc>
          <a:spcPct val="90000"/>
        </a:lnSpc>
        <a:spcBef>
          <a:spcPct val="0"/>
        </a:spcBef>
        <a:spcAft>
          <a:spcPct val="0"/>
        </a:spcAft>
        <a:defRPr sz="3200">
          <a:solidFill>
            <a:schemeClr val="bg2"/>
          </a:solidFill>
          <a:latin typeface="Trebuchet MS" pitchFamily="34" charset="0"/>
          <a:cs typeface="Arial" pitchFamily="34" charset="0"/>
        </a:defRPr>
      </a:lvl2pPr>
      <a:lvl3pPr algn="l" defTabSz="912813" rtl="0" eaLnBrk="0" fontAlgn="base" hangingPunct="0">
        <a:lnSpc>
          <a:spcPct val="90000"/>
        </a:lnSpc>
        <a:spcBef>
          <a:spcPct val="0"/>
        </a:spcBef>
        <a:spcAft>
          <a:spcPct val="0"/>
        </a:spcAft>
        <a:defRPr sz="3200">
          <a:solidFill>
            <a:schemeClr val="bg2"/>
          </a:solidFill>
          <a:latin typeface="Trebuchet MS" pitchFamily="34" charset="0"/>
          <a:cs typeface="Arial" pitchFamily="34" charset="0"/>
        </a:defRPr>
      </a:lvl3pPr>
      <a:lvl4pPr algn="l" defTabSz="912813" rtl="0" eaLnBrk="0" fontAlgn="base" hangingPunct="0">
        <a:lnSpc>
          <a:spcPct val="90000"/>
        </a:lnSpc>
        <a:spcBef>
          <a:spcPct val="0"/>
        </a:spcBef>
        <a:spcAft>
          <a:spcPct val="0"/>
        </a:spcAft>
        <a:defRPr sz="3200">
          <a:solidFill>
            <a:schemeClr val="bg2"/>
          </a:solidFill>
          <a:latin typeface="Trebuchet MS" pitchFamily="34" charset="0"/>
          <a:cs typeface="Arial" pitchFamily="34" charset="0"/>
        </a:defRPr>
      </a:lvl4pPr>
      <a:lvl5pPr algn="l" defTabSz="912813" rtl="0" eaLnBrk="0" fontAlgn="base" hangingPunct="0">
        <a:lnSpc>
          <a:spcPct val="90000"/>
        </a:lnSpc>
        <a:spcBef>
          <a:spcPct val="0"/>
        </a:spcBef>
        <a:spcAft>
          <a:spcPct val="0"/>
        </a:spcAft>
        <a:defRPr sz="3200">
          <a:solidFill>
            <a:schemeClr val="bg2"/>
          </a:solidFill>
          <a:latin typeface="Trebuchet MS" pitchFamily="34" charset="0"/>
          <a:cs typeface="Arial" pitchFamily="34" charset="0"/>
        </a:defRPr>
      </a:lvl5pPr>
      <a:lvl6pPr marL="457200" algn="l" defTabSz="912813" rtl="0" fontAlgn="base">
        <a:lnSpc>
          <a:spcPct val="90000"/>
        </a:lnSpc>
        <a:spcBef>
          <a:spcPct val="0"/>
        </a:spcBef>
        <a:spcAft>
          <a:spcPct val="0"/>
        </a:spcAft>
        <a:defRPr sz="3200">
          <a:solidFill>
            <a:schemeClr val="bg2"/>
          </a:solidFill>
          <a:latin typeface="Trebuchet MS" pitchFamily="34" charset="0"/>
          <a:cs typeface="Arial" pitchFamily="34" charset="0"/>
        </a:defRPr>
      </a:lvl6pPr>
      <a:lvl7pPr marL="914400" algn="l" defTabSz="912813" rtl="0" fontAlgn="base">
        <a:lnSpc>
          <a:spcPct val="90000"/>
        </a:lnSpc>
        <a:spcBef>
          <a:spcPct val="0"/>
        </a:spcBef>
        <a:spcAft>
          <a:spcPct val="0"/>
        </a:spcAft>
        <a:defRPr sz="3200">
          <a:solidFill>
            <a:schemeClr val="bg2"/>
          </a:solidFill>
          <a:latin typeface="Trebuchet MS" pitchFamily="34" charset="0"/>
          <a:cs typeface="Arial" pitchFamily="34" charset="0"/>
        </a:defRPr>
      </a:lvl7pPr>
      <a:lvl8pPr marL="1371600" algn="l" defTabSz="912813" rtl="0" fontAlgn="base">
        <a:lnSpc>
          <a:spcPct val="90000"/>
        </a:lnSpc>
        <a:spcBef>
          <a:spcPct val="0"/>
        </a:spcBef>
        <a:spcAft>
          <a:spcPct val="0"/>
        </a:spcAft>
        <a:defRPr sz="3200">
          <a:solidFill>
            <a:schemeClr val="bg2"/>
          </a:solidFill>
          <a:latin typeface="Trebuchet MS" pitchFamily="34" charset="0"/>
          <a:cs typeface="Arial" pitchFamily="34" charset="0"/>
        </a:defRPr>
      </a:lvl8pPr>
      <a:lvl9pPr marL="1828800" algn="l" defTabSz="912813" rtl="0" fontAlgn="base">
        <a:lnSpc>
          <a:spcPct val="90000"/>
        </a:lnSpc>
        <a:spcBef>
          <a:spcPct val="0"/>
        </a:spcBef>
        <a:spcAft>
          <a:spcPct val="0"/>
        </a:spcAft>
        <a:defRPr sz="3200">
          <a:solidFill>
            <a:schemeClr val="bg2"/>
          </a:solidFill>
          <a:latin typeface="Trebuchet MS" pitchFamily="34" charset="0"/>
          <a:cs typeface="Arial" pitchFamily="34" charset="0"/>
        </a:defRPr>
      </a:lvl9pPr>
    </p:titleStyle>
    <p:bodyStyle>
      <a:lvl1pPr marL="344488" indent="-344488" algn="l" defTabSz="912813" rtl="0" eaLnBrk="0" fontAlgn="base" hangingPunct="0">
        <a:lnSpc>
          <a:spcPct val="90000"/>
        </a:lnSpc>
        <a:spcBef>
          <a:spcPct val="20000"/>
        </a:spcBef>
        <a:spcAft>
          <a:spcPct val="0"/>
        </a:spcAft>
        <a:buClr>
          <a:schemeClr val="accent1"/>
        </a:buClr>
        <a:buFont typeface="Arial" pitchFamily="34" charset="0"/>
        <a:buChar char="•"/>
        <a:defRPr sz="2800" kern="1200">
          <a:gradFill>
            <a:gsLst>
              <a:gs pos="0">
                <a:schemeClr val="bg1"/>
              </a:gs>
              <a:gs pos="100000">
                <a:schemeClr val="bg1"/>
              </a:gs>
            </a:gsLst>
            <a:lin ang="5400000" scaled="0"/>
          </a:gradFill>
          <a:latin typeface="+mn-lt"/>
          <a:ea typeface="+mn-ea"/>
          <a:cs typeface="+mn-cs"/>
        </a:defRPr>
      </a:lvl1pPr>
      <a:lvl2pPr marL="630238" indent="-285750" algn="l" defTabSz="912813" rtl="0" eaLnBrk="0" fontAlgn="base" hangingPunct="0">
        <a:lnSpc>
          <a:spcPct val="90000"/>
        </a:lnSpc>
        <a:spcBef>
          <a:spcPct val="20000"/>
        </a:spcBef>
        <a:spcAft>
          <a:spcPct val="0"/>
        </a:spcAft>
        <a:buClr>
          <a:schemeClr val="bg2"/>
        </a:buClr>
        <a:buFont typeface="Arial" pitchFamily="34" charset="0"/>
        <a:buChar char="•"/>
        <a:defRPr sz="2400" kern="1200">
          <a:gradFill>
            <a:gsLst>
              <a:gs pos="0">
                <a:schemeClr val="bg1"/>
              </a:gs>
              <a:gs pos="100000">
                <a:schemeClr val="bg1"/>
              </a:gs>
            </a:gsLst>
            <a:lin ang="5400000" scaled="0"/>
          </a:gradFill>
          <a:latin typeface="+mn-lt"/>
          <a:ea typeface="+mn-ea"/>
          <a:cs typeface="+mn-cs"/>
        </a:defRPr>
      </a:lvl2pPr>
      <a:lvl3pPr marL="914400" indent="-284163" algn="l" defTabSz="912813" rtl="0" eaLnBrk="0" fontAlgn="base" hangingPunct="0">
        <a:lnSpc>
          <a:spcPct val="90000"/>
        </a:lnSpc>
        <a:spcBef>
          <a:spcPct val="20000"/>
        </a:spcBef>
        <a:spcAft>
          <a:spcPct val="0"/>
        </a:spcAft>
        <a:buClr>
          <a:schemeClr val="bg2"/>
        </a:buClr>
        <a:buFont typeface="Arial" pitchFamily="34" charset="0"/>
        <a:buChar char="•"/>
        <a:defRPr sz="2000" kern="1200">
          <a:gradFill>
            <a:gsLst>
              <a:gs pos="0">
                <a:schemeClr val="bg1"/>
              </a:gs>
              <a:gs pos="100000">
                <a:schemeClr val="bg1"/>
              </a:gs>
            </a:gsLst>
            <a:lin ang="5400000" scaled="0"/>
          </a:gradFill>
          <a:latin typeface="+mn-lt"/>
          <a:ea typeface="+mn-ea"/>
          <a:cs typeface="+mn-cs"/>
        </a:defRPr>
      </a:lvl3pPr>
      <a:lvl4pPr marL="1147763" indent="-233363" algn="l" defTabSz="912813" rtl="0" eaLnBrk="0" fontAlgn="base" hangingPunct="0">
        <a:lnSpc>
          <a:spcPct val="90000"/>
        </a:lnSpc>
        <a:spcBef>
          <a:spcPct val="20000"/>
        </a:spcBef>
        <a:spcAft>
          <a:spcPct val="0"/>
        </a:spcAft>
        <a:buClr>
          <a:schemeClr val="bg2"/>
        </a:buClr>
        <a:buFont typeface="Arial" pitchFamily="34" charset="0"/>
        <a:buChar char="•"/>
        <a:defRPr kern="1200">
          <a:gradFill>
            <a:gsLst>
              <a:gs pos="0">
                <a:schemeClr val="bg1"/>
              </a:gs>
              <a:gs pos="100000">
                <a:schemeClr val="bg1"/>
              </a:gs>
            </a:gsLst>
            <a:lin ang="5400000" scaled="0"/>
          </a:gradFill>
          <a:latin typeface="+mn-lt"/>
          <a:ea typeface="+mn-ea"/>
          <a:cs typeface="+mn-cs"/>
        </a:defRPr>
      </a:lvl4pPr>
      <a:lvl5pPr marL="1371600" indent="-223838" algn="l" defTabSz="912813" rtl="0" eaLnBrk="0" fontAlgn="base" hangingPunct="0">
        <a:lnSpc>
          <a:spcPct val="90000"/>
        </a:lnSpc>
        <a:spcBef>
          <a:spcPct val="20000"/>
        </a:spcBef>
        <a:spcAft>
          <a:spcPct val="0"/>
        </a:spcAft>
        <a:buClr>
          <a:schemeClr val="bg2"/>
        </a:buClr>
        <a:buFont typeface="Arial" pitchFamily="34" charset="0"/>
        <a:buChar char="•"/>
        <a:defRPr kern="1200">
          <a:gradFill>
            <a:gsLst>
              <a:gs pos="0">
                <a:schemeClr val="bg1"/>
              </a:gs>
              <a:gs pos="100000">
                <a:schemeClr val="bg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5" name="Freeform 21"/>
          <p:cNvSpPr>
            <a:spLocks/>
          </p:cNvSpPr>
          <p:nvPr/>
        </p:nvSpPr>
        <p:spPr bwMode="auto">
          <a:xfrm>
            <a:off x="-82550" y="0"/>
            <a:ext cx="2320925" cy="1414463"/>
          </a:xfrm>
          <a:custGeom>
            <a:avLst/>
            <a:gdLst>
              <a:gd name="T0" fmla="*/ 1582 w 1582"/>
              <a:gd name="T1" fmla="*/ 0 h 964"/>
              <a:gd name="T2" fmla="*/ 1490 w 1582"/>
              <a:gd name="T3" fmla="*/ 2 h 964"/>
              <a:gd name="T4" fmla="*/ 1490 w 1582"/>
              <a:gd name="T5" fmla="*/ 2 h 964"/>
              <a:gd name="T6" fmla="*/ 1420 w 1582"/>
              <a:gd name="T7" fmla="*/ 26 h 964"/>
              <a:gd name="T8" fmla="*/ 1340 w 1582"/>
              <a:gd name="T9" fmla="*/ 54 h 964"/>
              <a:gd name="T10" fmla="*/ 1240 w 1582"/>
              <a:gd name="T11" fmla="*/ 96 h 964"/>
              <a:gd name="T12" fmla="*/ 1122 w 1582"/>
              <a:gd name="T13" fmla="*/ 146 h 964"/>
              <a:gd name="T14" fmla="*/ 1060 w 1582"/>
              <a:gd name="T15" fmla="*/ 174 h 964"/>
              <a:gd name="T16" fmla="*/ 996 w 1582"/>
              <a:gd name="T17" fmla="*/ 206 h 964"/>
              <a:gd name="T18" fmla="*/ 930 w 1582"/>
              <a:gd name="T19" fmla="*/ 240 h 964"/>
              <a:gd name="T20" fmla="*/ 864 w 1582"/>
              <a:gd name="T21" fmla="*/ 276 h 964"/>
              <a:gd name="T22" fmla="*/ 798 w 1582"/>
              <a:gd name="T23" fmla="*/ 314 h 964"/>
              <a:gd name="T24" fmla="*/ 734 w 1582"/>
              <a:gd name="T25" fmla="*/ 354 h 964"/>
              <a:gd name="T26" fmla="*/ 734 w 1582"/>
              <a:gd name="T27" fmla="*/ 354 h 964"/>
              <a:gd name="T28" fmla="*/ 642 w 1582"/>
              <a:gd name="T29" fmla="*/ 416 h 964"/>
              <a:gd name="T30" fmla="*/ 556 w 1582"/>
              <a:gd name="T31" fmla="*/ 476 h 964"/>
              <a:gd name="T32" fmla="*/ 476 w 1582"/>
              <a:gd name="T33" fmla="*/ 534 h 964"/>
              <a:gd name="T34" fmla="*/ 404 w 1582"/>
              <a:gd name="T35" fmla="*/ 590 h 964"/>
              <a:gd name="T36" fmla="*/ 338 w 1582"/>
              <a:gd name="T37" fmla="*/ 644 h 964"/>
              <a:gd name="T38" fmla="*/ 278 w 1582"/>
              <a:gd name="T39" fmla="*/ 694 h 964"/>
              <a:gd name="T40" fmla="*/ 224 w 1582"/>
              <a:gd name="T41" fmla="*/ 742 h 964"/>
              <a:gd name="T42" fmla="*/ 176 w 1582"/>
              <a:gd name="T43" fmla="*/ 784 h 964"/>
              <a:gd name="T44" fmla="*/ 98 w 1582"/>
              <a:gd name="T45" fmla="*/ 860 h 964"/>
              <a:gd name="T46" fmla="*/ 44 w 1582"/>
              <a:gd name="T47" fmla="*/ 916 h 964"/>
              <a:gd name="T48" fmla="*/ 10 w 1582"/>
              <a:gd name="T49" fmla="*/ 952 h 964"/>
              <a:gd name="T50" fmla="*/ 0 w 1582"/>
              <a:gd name="T51" fmla="*/ 964 h 964"/>
              <a:gd name="T52" fmla="*/ 0 w 1582"/>
              <a:gd name="T53" fmla="*/ 964 h 964"/>
              <a:gd name="T54" fmla="*/ 42 w 1582"/>
              <a:gd name="T55" fmla="*/ 920 h 964"/>
              <a:gd name="T56" fmla="*/ 94 w 1582"/>
              <a:gd name="T57" fmla="*/ 870 h 964"/>
              <a:gd name="T58" fmla="*/ 168 w 1582"/>
              <a:gd name="T59" fmla="*/ 802 h 964"/>
              <a:gd name="T60" fmla="*/ 260 w 1582"/>
              <a:gd name="T61" fmla="*/ 724 h 964"/>
              <a:gd name="T62" fmla="*/ 314 w 1582"/>
              <a:gd name="T63" fmla="*/ 680 h 964"/>
              <a:gd name="T64" fmla="*/ 372 w 1582"/>
              <a:gd name="T65" fmla="*/ 632 h 964"/>
              <a:gd name="T66" fmla="*/ 436 w 1582"/>
              <a:gd name="T67" fmla="*/ 584 h 964"/>
              <a:gd name="T68" fmla="*/ 504 w 1582"/>
              <a:gd name="T69" fmla="*/ 534 h 964"/>
              <a:gd name="T70" fmla="*/ 578 w 1582"/>
              <a:gd name="T71" fmla="*/ 484 h 964"/>
              <a:gd name="T72" fmla="*/ 656 w 1582"/>
              <a:gd name="T73" fmla="*/ 432 h 964"/>
              <a:gd name="T74" fmla="*/ 656 w 1582"/>
              <a:gd name="T75" fmla="*/ 432 h 964"/>
              <a:gd name="T76" fmla="*/ 744 w 1582"/>
              <a:gd name="T77" fmla="*/ 376 h 964"/>
              <a:gd name="T78" fmla="*/ 830 w 1582"/>
              <a:gd name="T79" fmla="*/ 324 h 964"/>
              <a:gd name="T80" fmla="*/ 916 w 1582"/>
              <a:gd name="T81" fmla="*/ 276 h 964"/>
              <a:gd name="T82" fmla="*/ 1000 w 1582"/>
              <a:gd name="T83" fmla="*/ 232 h 964"/>
              <a:gd name="T84" fmla="*/ 1080 w 1582"/>
              <a:gd name="T85" fmla="*/ 194 h 964"/>
              <a:gd name="T86" fmla="*/ 1156 w 1582"/>
              <a:gd name="T87" fmla="*/ 158 h 964"/>
              <a:gd name="T88" fmla="*/ 1228 w 1582"/>
              <a:gd name="T89" fmla="*/ 128 h 964"/>
              <a:gd name="T90" fmla="*/ 1296 w 1582"/>
              <a:gd name="T91" fmla="*/ 100 h 964"/>
              <a:gd name="T92" fmla="*/ 1358 w 1582"/>
              <a:gd name="T93" fmla="*/ 76 h 964"/>
              <a:gd name="T94" fmla="*/ 1412 w 1582"/>
              <a:gd name="T95" fmla="*/ 56 h 964"/>
              <a:gd name="T96" fmla="*/ 1504 w 1582"/>
              <a:gd name="T97" fmla="*/ 24 h 964"/>
              <a:gd name="T98" fmla="*/ 1560 w 1582"/>
              <a:gd name="T99" fmla="*/ 6 h 964"/>
              <a:gd name="T100" fmla="*/ 1582 w 1582"/>
              <a:gd name="T101" fmla="*/ 0 h 964"/>
              <a:gd name="T102" fmla="*/ 1582 w 1582"/>
              <a:gd name="T103" fmla="*/ 0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582" h="964">
                <a:moveTo>
                  <a:pt x="1582" y="0"/>
                </a:moveTo>
                <a:lnTo>
                  <a:pt x="1490" y="2"/>
                </a:lnTo>
                <a:lnTo>
                  <a:pt x="1490" y="2"/>
                </a:lnTo>
                <a:lnTo>
                  <a:pt x="1420" y="26"/>
                </a:lnTo>
                <a:lnTo>
                  <a:pt x="1340" y="54"/>
                </a:lnTo>
                <a:lnTo>
                  <a:pt x="1240" y="96"/>
                </a:lnTo>
                <a:lnTo>
                  <a:pt x="1122" y="146"/>
                </a:lnTo>
                <a:lnTo>
                  <a:pt x="1060" y="174"/>
                </a:lnTo>
                <a:lnTo>
                  <a:pt x="996" y="206"/>
                </a:lnTo>
                <a:lnTo>
                  <a:pt x="930" y="240"/>
                </a:lnTo>
                <a:lnTo>
                  <a:pt x="864" y="276"/>
                </a:lnTo>
                <a:lnTo>
                  <a:pt x="798" y="314"/>
                </a:lnTo>
                <a:lnTo>
                  <a:pt x="734" y="354"/>
                </a:lnTo>
                <a:lnTo>
                  <a:pt x="734" y="354"/>
                </a:lnTo>
                <a:lnTo>
                  <a:pt x="642" y="416"/>
                </a:lnTo>
                <a:lnTo>
                  <a:pt x="556" y="476"/>
                </a:lnTo>
                <a:lnTo>
                  <a:pt x="476" y="534"/>
                </a:lnTo>
                <a:lnTo>
                  <a:pt x="404" y="590"/>
                </a:lnTo>
                <a:lnTo>
                  <a:pt x="338" y="644"/>
                </a:lnTo>
                <a:lnTo>
                  <a:pt x="278" y="694"/>
                </a:lnTo>
                <a:lnTo>
                  <a:pt x="224" y="742"/>
                </a:lnTo>
                <a:lnTo>
                  <a:pt x="176" y="784"/>
                </a:lnTo>
                <a:lnTo>
                  <a:pt x="98" y="860"/>
                </a:lnTo>
                <a:lnTo>
                  <a:pt x="44" y="916"/>
                </a:lnTo>
                <a:lnTo>
                  <a:pt x="10" y="952"/>
                </a:lnTo>
                <a:lnTo>
                  <a:pt x="0" y="964"/>
                </a:lnTo>
                <a:lnTo>
                  <a:pt x="0" y="964"/>
                </a:lnTo>
                <a:lnTo>
                  <a:pt x="42" y="920"/>
                </a:lnTo>
                <a:lnTo>
                  <a:pt x="94" y="870"/>
                </a:lnTo>
                <a:lnTo>
                  <a:pt x="168" y="802"/>
                </a:lnTo>
                <a:lnTo>
                  <a:pt x="260" y="724"/>
                </a:lnTo>
                <a:lnTo>
                  <a:pt x="314" y="680"/>
                </a:lnTo>
                <a:lnTo>
                  <a:pt x="372" y="632"/>
                </a:lnTo>
                <a:lnTo>
                  <a:pt x="436" y="584"/>
                </a:lnTo>
                <a:lnTo>
                  <a:pt x="504" y="534"/>
                </a:lnTo>
                <a:lnTo>
                  <a:pt x="578" y="484"/>
                </a:lnTo>
                <a:lnTo>
                  <a:pt x="656" y="432"/>
                </a:lnTo>
                <a:lnTo>
                  <a:pt x="656" y="432"/>
                </a:lnTo>
                <a:lnTo>
                  <a:pt x="744" y="376"/>
                </a:lnTo>
                <a:lnTo>
                  <a:pt x="830" y="324"/>
                </a:lnTo>
                <a:lnTo>
                  <a:pt x="916" y="276"/>
                </a:lnTo>
                <a:lnTo>
                  <a:pt x="1000" y="232"/>
                </a:lnTo>
                <a:lnTo>
                  <a:pt x="1080" y="194"/>
                </a:lnTo>
                <a:lnTo>
                  <a:pt x="1156" y="158"/>
                </a:lnTo>
                <a:lnTo>
                  <a:pt x="1228" y="128"/>
                </a:lnTo>
                <a:lnTo>
                  <a:pt x="1296" y="100"/>
                </a:lnTo>
                <a:lnTo>
                  <a:pt x="1358" y="76"/>
                </a:lnTo>
                <a:lnTo>
                  <a:pt x="1412" y="56"/>
                </a:lnTo>
                <a:lnTo>
                  <a:pt x="1504" y="24"/>
                </a:lnTo>
                <a:lnTo>
                  <a:pt x="1560" y="6"/>
                </a:lnTo>
                <a:lnTo>
                  <a:pt x="1582" y="0"/>
                </a:lnTo>
                <a:lnTo>
                  <a:pt x="1582" y="0"/>
                </a:lnTo>
                <a:close/>
              </a:path>
            </a:pathLst>
          </a:custGeom>
          <a:gradFill>
            <a:gsLst>
              <a:gs pos="45000">
                <a:schemeClr val="tx2"/>
              </a:gs>
              <a:gs pos="100000">
                <a:schemeClr val="tx1"/>
              </a:gs>
            </a:gsLst>
            <a:lin ang="5400000" scaled="0"/>
          </a:gradFill>
          <a:ln>
            <a:noFill/>
          </a:ln>
        </p:spPr>
        <p:txBody>
          <a:bodyPr/>
          <a:lstStyle/>
          <a:p>
            <a:pPr defTabSz="914363" fontAlgn="auto">
              <a:spcBef>
                <a:spcPts val="0"/>
              </a:spcBef>
              <a:spcAft>
                <a:spcPts val="0"/>
              </a:spcAft>
              <a:defRPr/>
            </a:pPr>
            <a:endParaRPr lang="en-US" dirty="0">
              <a:solidFill>
                <a:prstClr val="white"/>
              </a:solidFill>
              <a:latin typeface="+mn-lt"/>
            </a:endParaRPr>
          </a:p>
        </p:txBody>
      </p:sp>
      <p:sp>
        <p:nvSpPr>
          <p:cNvPr id="2" name="Title Placeholder 1"/>
          <p:cNvSpPr>
            <a:spLocks noGrp="1"/>
          </p:cNvSpPr>
          <p:nvPr>
            <p:ph type="title"/>
          </p:nvPr>
        </p:nvSpPr>
        <p:spPr>
          <a:xfrm>
            <a:off x="1069975" y="573088"/>
            <a:ext cx="7683500" cy="666750"/>
          </a:xfrm>
          <a:prstGeom prst="rect">
            <a:avLst/>
          </a:prstGeom>
        </p:spPr>
        <p:txBody>
          <a:bodyPr vert="horz" lIns="0" tIns="45704" rIns="0" bIns="45704" rtlCol="0" anchor="t" anchorCtr="0">
            <a:noAutofit/>
          </a:bodyPr>
          <a:lstStyle/>
          <a:p>
            <a:pPr lvl="0"/>
            <a:r>
              <a:rPr lang="en-US" dirty="0" smtClean="0"/>
              <a:t>Click to edit Master title style</a:t>
            </a:r>
            <a:endParaRPr lang="en-US" dirty="0"/>
          </a:p>
        </p:txBody>
      </p:sp>
      <p:sp>
        <p:nvSpPr>
          <p:cNvPr id="3" name="Text Placeholder 2"/>
          <p:cNvSpPr>
            <a:spLocks noGrp="1"/>
          </p:cNvSpPr>
          <p:nvPr>
            <p:ph type="body" idx="1"/>
          </p:nvPr>
        </p:nvSpPr>
        <p:spPr>
          <a:xfrm>
            <a:off x="1069975" y="1698625"/>
            <a:ext cx="7683500" cy="1776413"/>
          </a:xfrm>
          <a:prstGeom prst="rect">
            <a:avLst/>
          </a:prstGeom>
        </p:spPr>
        <p:txBody>
          <a:bodyPr vert="horz" wrap="square" lIns="0" tIns="0" rIns="0" bIns="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reeform 8"/>
          <p:cNvSpPr>
            <a:spLocks/>
          </p:cNvSpPr>
          <p:nvPr/>
        </p:nvSpPr>
        <p:spPr bwMode="auto">
          <a:xfrm>
            <a:off x="3692525" y="5189538"/>
            <a:ext cx="5459413" cy="1668462"/>
          </a:xfrm>
          <a:custGeom>
            <a:avLst/>
            <a:gdLst>
              <a:gd name="T0" fmla="*/ 3672 w 3672"/>
              <a:gd name="T1" fmla="*/ 62 h 1122"/>
              <a:gd name="T2" fmla="*/ 3630 w 3672"/>
              <a:gd name="T3" fmla="*/ 88 h 1122"/>
              <a:gd name="T4" fmla="*/ 3512 w 3672"/>
              <a:gd name="T5" fmla="*/ 160 h 1122"/>
              <a:gd name="T6" fmla="*/ 3320 w 3672"/>
              <a:gd name="T7" fmla="*/ 268 h 1122"/>
              <a:gd name="T8" fmla="*/ 3060 w 3672"/>
              <a:gd name="T9" fmla="*/ 400 h 1122"/>
              <a:gd name="T10" fmla="*/ 2824 w 3672"/>
              <a:gd name="T11" fmla="*/ 510 h 1122"/>
              <a:gd name="T12" fmla="*/ 2648 w 3672"/>
              <a:gd name="T13" fmla="*/ 584 h 1122"/>
              <a:gd name="T14" fmla="*/ 2458 w 3672"/>
              <a:gd name="T15" fmla="*/ 658 h 1122"/>
              <a:gd name="T16" fmla="*/ 2256 w 3672"/>
              <a:gd name="T17" fmla="*/ 730 h 1122"/>
              <a:gd name="T18" fmla="*/ 2040 w 3672"/>
              <a:gd name="T19" fmla="*/ 800 h 1122"/>
              <a:gd name="T20" fmla="*/ 1814 w 3672"/>
              <a:gd name="T21" fmla="*/ 866 h 1122"/>
              <a:gd name="T22" fmla="*/ 1576 w 3672"/>
              <a:gd name="T23" fmla="*/ 926 h 1122"/>
              <a:gd name="T24" fmla="*/ 1452 w 3672"/>
              <a:gd name="T25" fmla="*/ 954 h 1122"/>
              <a:gd name="T26" fmla="*/ 1124 w 3672"/>
              <a:gd name="T27" fmla="*/ 1018 h 1122"/>
              <a:gd name="T28" fmla="*/ 836 w 3672"/>
              <a:gd name="T29" fmla="*/ 1062 h 1122"/>
              <a:gd name="T30" fmla="*/ 588 w 3672"/>
              <a:gd name="T31" fmla="*/ 1092 h 1122"/>
              <a:gd name="T32" fmla="*/ 380 w 3672"/>
              <a:gd name="T33" fmla="*/ 1110 h 1122"/>
              <a:gd name="T34" fmla="*/ 216 w 3672"/>
              <a:gd name="T35" fmla="*/ 1120 h 1122"/>
              <a:gd name="T36" fmla="*/ 26 w 3672"/>
              <a:gd name="T37" fmla="*/ 1122 h 1122"/>
              <a:gd name="T38" fmla="*/ 0 w 3672"/>
              <a:gd name="T39" fmla="*/ 1120 h 1122"/>
              <a:gd name="T40" fmla="*/ 148 w 3672"/>
              <a:gd name="T41" fmla="*/ 1116 h 1122"/>
              <a:gd name="T42" fmla="*/ 320 w 3672"/>
              <a:gd name="T43" fmla="*/ 1106 h 1122"/>
              <a:gd name="T44" fmla="*/ 546 w 3672"/>
              <a:gd name="T45" fmla="*/ 1086 h 1122"/>
              <a:gd name="T46" fmla="*/ 822 w 3672"/>
              <a:gd name="T47" fmla="*/ 1052 h 1122"/>
              <a:gd name="T48" fmla="*/ 1134 w 3672"/>
              <a:gd name="T49" fmla="*/ 1002 h 1122"/>
              <a:gd name="T50" fmla="*/ 1478 w 3672"/>
              <a:gd name="T51" fmla="*/ 930 h 1122"/>
              <a:gd name="T52" fmla="*/ 1660 w 3672"/>
              <a:gd name="T53" fmla="*/ 886 h 1122"/>
              <a:gd name="T54" fmla="*/ 1846 w 3672"/>
              <a:gd name="T55" fmla="*/ 836 h 1122"/>
              <a:gd name="T56" fmla="*/ 1942 w 3672"/>
              <a:gd name="T57" fmla="*/ 808 h 1122"/>
              <a:gd name="T58" fmla="*/ 2126 w 3672"/>
              <a:gd name="T59" fmla="*/ 748 h 1122"/>
              <a:gd name="T60" fmla="*/ 2306 w 3672"/>
              <a:gd name="T61" fmla="*/ 684 h 1122"/>
              <a:gd name="T62" fmla="*/ 2478 w 3672"/>
              <a:gd name="T63" fmla="*/ 616 h 1122"/>
              <a:gd name="T64" fmla="*/ 2720 w 3672"/>
              <a:gd name="T65" fmla="*/ 512 h 1122"/>
              <a:gd name="T66" fmla="*/ 3010 w 3672"/>
              <a:gd name="T67" fmla="*/ 374 h 1122"/>
              <a:gd name="T68" fmla="*/ 3256 w 3672"/>
              <a:gd name="T69" fmla="*/ 246 h 1122"/>
              <a:gd name="T70" fmla="*/ 3452 w 3672"/>
              <a:gd name="T71" fmla="*/ 134 h 1122"/>
              <a:gd name="T72" fmla="*/ 3632 w 3672"/>
              <a:gd name="T73" fmla="*/ 24 h 1122"/>
              <a:gd name="T74" fmla="*/ 3670 w 3672"/>
              <a:gd name="T75" fmla="*/ 0 h 1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672" h="1122">
                <a:moveTo>
                  <a:pt x="3670" y="0"/>
                </a:moveTo>
                <a:lnTo>
                  <a:pt x="3672" y="62"/>
                </a:lnTo>
                <a:lnTo>
                  <a:pt x="3672" y="62"/>
                </a:lnTo>
                <a:lnTo>
                  <a:pt x="3630" y="88"/>
                </a:lnTo>
                <a:lnTo>
                  <a:pt x="3580" y="120"/>
                </a:lnTo>
                <a:lnTo>
                  <a:pt x="3512" y="160"/>
                </a:lnTo>
                <a:lnTo>
                  <a:pt x="3424" y="210"/>
                </a:lnTo>
                <a:lnTo>
                  <a:pt x="3320" y="268"/>
                </a:lnTo>
                <a:lnTo>
                  <a:pt x="3198" y="332"/>
                </a:lnTo>
                <a:lnTo>
                  <a:pt x="3060" y="400"/>
                </a:lnTo>
                <a:lnTo>
                  <a:pt x="2906" y="472"/>
                </a:lnTo>
                <a:lnTo>
                  <a:pt x="2824" y="510"/>
                </a:lnTo>
                <a:lnTo>
                  <a:pt x="2738" y="546"/>
                </a:lnTo>
                <a:lnTo>
                  <a:pt x="2648" y="584"/>
                </a:lnTo>
                <a:lnTo>
                  <a:pt x="2556" y="620"/>
                </a:lnTo>
                <a:lnTo>
                  <a:pt x="2458" y="658"/>
                </a:lnTo>
                <a:lnTo>
                  <a:pt x="2358" y="694"/>
                </a:lnTo>
                <a:lnTo>
                  <a:pt x="2256" y="730"/>
                </a:lnTo>
                <a:lnTo>
                  <a:pt x="2150" y="766"/>
                </a:lnTo>
                <a:lnTo>
                  <a:pt x="2040" y="800"/>
                </a:lnTo>
                <a:lnTo>
                  <a:pt x="1928" y="834"/>
                </a:lnTo>
                <a:lnTo>
                  <a:pt x="1814" y="866"/>
                </a:lnTo>
                <a:lnTo>
                  <a:pt x="1696" y="896"/>
                </a:lnTo>
                <a:lnTo>
                  <a:pt x="1576" y="926"/>
                </a:lnTo>
                <a:lnTo>
                  <a:pt x="1452" y="954"/>
                </a:lnTo>
                <a:lnTo>
                  <a:pt x="1452" y="954"/>
                </a:lnTo>
                <a:lnTo>
                  <a:pt x="1284" y="988"/>
                </a:lnTo>
                <a:lnTo>
                  <a:pt x="1124" y="1018"/>
                </a:lnTo>
                <a:lnTo>
                  <a:pt x="976" y="1042"/>
                </a:lnTo>
                <a:lnTo>
                  <a:pt x="836" y="1062"/>
                </a:lnTo>
                <a:lnTo>
                  <a:pt x="706" y="1080"/>
                </a:lnTo>
                <a:lnTo>
                  <a:pt x="588" y="1092"/>
                </a:lnTo>
                <a:lnTo>
                  <a:pt x="478" y="1104"/>
                </a:lnTo>
                <a:lnTo>
                  <a:pt x="380" y="1110"/>
                </a:lnTo>
                <a:lnTo>
                  <a:pt x="294" y="1116"/>
                </a:lnTo>
                <a:lnTo>
                  <a:pt x="216" y="1120"/>
                </a:lnTo>
                <a:lnTo>
                  <a:pt x="98" y="1122"/>
                </a:lnTo>
                <a:lnTo>
                  <a:pt x="26" y="1122"/>
                </a:lnTo>
                <a:lnTo>
                  <a:pt x="0" y="1120"/>
                </a:lnTo>
                <a:lnTo>
                  <a:pt x="0" y="1120"/>
                </a:lnTo>
                <a:lnTo>
                  <a:pt x="38" y="1120"/>
                </a:lnTo>
                <a:lnTo>
                  <a:pt x="148" y="1116"/>
                </a:lnTo>
                <a:lnTo>
                  <a:pt x="226" y="1112"/>
                </a:lnTo>
                <a:lnTo>
                  <a:pt x="320" y="1106"/>
                </a:lnTo>
                <a:lnTo>
                  <a:pt x="428" y="1098"/>
                </a:lnTo>
                <a:lnTo>
                  <a:pt x="546" y="1086"/>
                </a:lnTo>
                <a:lnTo>
                  <a:pt x="678" y="1070"/>
                </a:lnTo>
                <a:lnTo>
                  <a:pt x="822" y="1052"/>
                </a:lnTo>
                <a:lnTo>
                  <a:pt x="974" y="1030"/>
                </a:lnTo>
                <a:lnTo>
                  <a:pt x="1134" y="1002"/>
                </a:lnTo>
                <a:lnTo>
                  <a:pt x="1304" y="968"/>
                </a:lnTo>
                <a:lnTo>
                  <a:pt x="1478" y="930"/>
                </a:lnTo>
                <a:lnTo>
                  <a:pt x="1568" y="908"/>
                </a:lnTo>
                <a:lnTo>
                  <a:pt x="1660" y="886"/>
                </a:lnTo>
                <a:lnTo>
                  <a:pt x="1752" y="862"/>
                </a:lnTo>
                <a:lnTo>
                  <a:pt x="1846" y="836"/>
                </a:lnTo>
                <a:lnTo>
                  <a:pt x="1846" y="836"/>
                </a:lnTo>
                <a:lnTo>
                  <a:pt x="1942" y="808"/>
                </a:lnTo>
                <a:lnTo>
                  <a:pt x="2034" y="778"/>
                </a:lnTo>
                <a:lnTo>
                  <a:pt x="2126" y="748"/>
                </a:lnTo>
                <a:lnTo>
                  <a:pt x="2216" y="716"/>
                </a:lnTo>
                <a:lnTo>
                  <a:pt x="2306" y="684"/>
                </a:lnTo>
                <a:lnTo>
                  <a:pt x="2392" y="650"/>
                </a:lnTo>
                <a:lnTo>
                  <a:pt x="2478" y="616"/>
                </a:lnTo>
                <a:lnTo>
                  <a:pt x="2560" y="582"/>
                </a:lnTo>
                <a:lnTo>
                  <a:pt x="2720" y="512"/>
                </a:lnTo>
                <a:lnTo>
                  <a:pt x="2870" y="442"/>
                </a:lnTo>
                <a:lnTo>
                  <a:pt x="3010" y="374"/>
                </a:lnTo>
                <a:lnTo>
                  <a:pt x="3140" y="308"/>
                </a:lnTo>
                <a:lnTo>
                  <a:pt x="3256" y="246"/>
                </a:lnTo>
                <a:lnTo>
                  <a:pt x="3360" y="188"/>
                </a:lnTo>
                <a:lnTo>
                  <a:pt x="3452" y="134"/>
                </a:lnTo>
                <a:lnTo>
                  <a:pt x="3528" y="90"/>
                </a:lnTo>
                <a:lnTo>
                  <a:pt x="3632" y="24"/>
                </a:lnTo>
                <a:lnTo>
                  <a:pt x="3670" y="0"/>
                </a:lnTo>
                <a:lnTo>
                  <a:pt x="3670" y="0"/>
                </a:lnTo>
                <a:close/>
              </a:path>
            </a:pathLst>
          </a:custGeom>
          <a:gradFill>
            <a:gsLst>
              <a:gs pos="0">
                <a:schemeClr val="accent1"/>
              </a:gs>
              <a:gs pos="58000">
                <a:schemeClr val="bg2"/>
              </a:gs>
            </a:gsLst>
            <a:lin ang="5400000" scaled="0"/>
          </a:gradFill>
          <a:ln>
            <a:noFill/>
          </a:ln>
        </p:spPr>
        <p:txBody>
          <a:bodyPr/>
          <a:lstStyle/>
          <a:p>
            <a:pPr defTabSz="914363" fontAlgn="auto">
              <a:spcBef>
                <a:spcPts val="0"/>
              </a:spcBef>
              <a:spcAft>
                <a:spcPts val="0"/>
              </a:spcAft>
              <a:defRPr/>
            </a:pPr>
            <a:endParaRPr lang="en-US" dirty="0">
              <a:solidFill>
                <a:prstClr val="white"/>
              </a:solidFill>
              <a:latin typeface="+mn-lt"/>
            </a:endParaRPr>
          </a:p>
        </p:txBody>
      </p:sp>
      <p:sp>
        <p:nvSpPr>
          <p:cNvPr id="9" name="Freeform 12"/>
          <p:cNvSpPr>
            <a:spLocks/>
          </p:cNvSpPr>
          <p:nvPr/>
        </p:nvSpPr>
        <p:spPr bwMode="auto">
          <a:xfrm>
            <a:off x="-28575" y="0"/>
            <a:ext cx="1752600" cy="1776413"/>
          </a:xfrm>
          <a:custGeom>
            <a:avLst/>
            <a:gdLst>
              <a:gd name="T0" fmla="*/ 1152 w 1152"/>
              <a:gd name="T1" fmla="*/ 0 h 1168"/>
              <a:gd name="T2" fmla="*/ 1092 w 1152"/>
              <a:gd name="T3" fmla="*/ 0 h 1168"/>
              <a:gd name="T4" fmla="*/ 1092 w 1152"/>
              <a:gd name="T5" fmla="*/ 0 h 1168"/>
              <a:gd name="T6" fmla="*/ 1068 w 1152"/>
              <a:gd name="T7" fmla="*/ 14 h 1168"/>
              <a:gd name="T8" fmla="*/ 1036 w 1152"/>
              <a:gd name="T9" fmla="*/ 34 h 1168"/>
              <a:gd name="T10" fmla="*/ 994 w 1152"/>
              <a:gd name="T11" fmla="*/ 64 h 1168"/>
              <a:gd name="T12" fmla="*/ 940 w 1152"/>
              <a:gd name="T13" fmla="*/ 106 h 1168"/>
              <a:gd name="T14" fmla="*/ 874 w 1152"/>
              <a:gd name="T15" fmla="*/ 158 h 1168"/>
              <a:gd name="T16" fmla="*/ 796 w 1152"/>
              <a:gd name="T17" fmla="*/ 224 h 1168"/>
              <a:gd name="T18" fmla="*/ 704 w 1152"/>
              <a:gd name="T19" fmla="*/ 302 h 1168"/>
              <a:gd name="T20" fmla="*/ 704 w 1152"/>
              <a:gd name="T21" fmla="*/ 302 h 1168"/>
              <a:gd name="T22" fmla="*/ 618 w 1152"/>
              <a:gd name="T23" fmla="*/ 382 h 1168"/>
              <a:gd name="T24" fmla="*/ 538 w 1152"/>
              <a:gd name="T25" fmla="*/ 462 h 1168"/>
              <a:gd name="T26" fmla="*/ 462 w 1152"/>
              <a:gd name="T27" fmla="*/ 540 h 1168"/>
              <a:gd name="T28" fmla="*/ 394 w 1152"/>
              <a:gd name="T29" fmla="*/ 616 h 1168"/>
              <a:gd name="T30" fmla="*/ 330 w 1152"/>
              <a:gd name="T31" fmla="*/ 690 h 1168"/>
              <a:gd name="T32" fmla="*/ 272 w 1152"/>
              <a:gd name="T33" fmla="*/ 762 h 1168"/>
              <a:gd name="T34" fmla="*/ 220 w 1152"/>
              <a:gd name="T35" fmla="*/ 830 h 1168"/>
              <a:gd name="T36" fmla="*/ 174 w 1152"/>
              <a:gd name="T37" fmla="*/ 894 h 1168"/>
              <a:gd name="T38" fmla="*/ 132 w 1152"/>
              <a:gd name="T39" fmla="*/ 952 h 1168"/>
              <a:gd name="T40" fmla="*/ 98 w 1152"/>
              <a:gd name="T41" fmla="*/ 1006 h 1168"/>
              <a:gd name="T42" fmla="*/ 44 w 1152"/>
              <a:gd name="T43" fmla="*/ 1092 h 1168"/>
              <a:gd name="T44" fmla="*/ 12 w 1152"/>
              <a:gd name="T45" fmla="*/ 1148 h 1168"/>
              <a:gd name="T46" fmla="*/ 0 w 1152"/>
              <a:gd name="T47" fmla="*/ 1168 h 1168"/>
              <a:gd name="T48" fmla="*/ 0 w 1152"/>
              <a:gd name="T49" fmla="*/ 1168 h 1168"/>
              <a:gd name="T50" fmla="*/ 34 w 1152"/>
              <a:gd name="T51" fmla="*/ 1116 h 1168"/>
              <a:gd name="T52" fmla="*/ 72 w 1152"/>
              <a:gd name="T53" fmla="*/ 1056 h 1168"/>
              <a:gd name="T54" fmla="*/ 122 w 1152"/>
              <a:gd name="T55" fmla="*/ 982 h 1168"/>
              <a:gd name="T56" fmla="*/ 184 w 1152"/>
              <a:gd name="T57" fmla="*/ 896 h 1168"/>
              <a:gd name="T58" fmla="*/ 254 w 1152"/>
              <a:gd name="T59" fmla="*/ 802 h 1168"/>
              <a:gd name="T60" fmla="*/ 292 w 1152"/>
              <a:gd name="T61" fmla="*/ 754 h 1168"/>
              <a:gd name="T62" fmla="*/ 332 w 1152"/>
              <a:gd name="T63" fmla="*/ 708 h 1168"/>
              <a:gd name="T64" fmla="*/ 372 w 1152"/>
              <a:gd name="T65" fmla="*/ 660 h 1168"/>
              <a:gd name="T66" fmla="*/ 414 w 1152"/>
              <a:gd name="T67" fmla="*/ 614 h 1168"/>
              <a:gd name="T68" fmla="*/ 414 w 1152"/>
              <a:gd name="T69" fmla="*/ 614 h 1168"/>
              <a:gd name="T70" fmla="*/ 486 w 1152"/>
              <a:gd name="T71" fmla="*/ 540 h 1168"/>
              <a:gd name="T72" fmla="*/ 556 w 1152"/>
              <a:gd name="T73" fmla="*/ 470 h 1168"/>
              <a:gd name="T74" fmla="*/ 624 w 1152"/>
              <a:gd name="T75" fmla="*/ 406 h 1168"/>
              <a:gd name="T76" fmla="*/ 692 w 1152"/>
              <a:gd name="T77" fmla="*/ 346 h 1168"/>
              <a:gd name="T78" fmla="*/ 754 w 1152"/>
              <a:gd name="T79" fmla="*/ 290 h 1168"/>
              <a:gd name="T80" fmla="*/ 816 w 1152"/>
              <a:gd name="T81" fmla="*/ 240 h 1168"/>
              <a:gd name="T82" fmla="*/ 874 w 1152"/>
              <a:gd name="T83" fmla="*/ 194 h 1168"/>
              <a:gd name="T84" fmla="*/ 926 w 1152"/>
              <a:gd name="T85" fmla="*/ 154 h 1168"/>
              <a:gd name="T86" fmla="*/ 1018 w 1152"/>
              <a:gd name="T87" fmla="*/ 86 h 1168"/>
              <a:gd name="T88" fmla="*/ 1090 w 1152"/>
              <a:gd name="T89" fmla="*/ 38 h 1168"/>
              <a:gd name="T90" fmla="*/ 1136 w 1152"/>
              <a:gd name="T91" fmla="*/ 10 h 1168"/>
              <a:gd name="T92" fmla="*/ 1152 w 1152"/>
              <a:gd name="T93" fmla="*/ 0 h 1168"/>
              <a:gd name="T94" fmla="*/ 1152 w 1152"/>
              <a:gd name="T95" fmla="*/ 0 h 1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152" h="1168">
                <a:moveTo>
                  <a:pt x="1152" y="0"/>
                </a:moveTo>
                <a:lnTo>
                  <a:pt x="1092" y="0"/>
                </a:lnTo>
                <a:lnTo>
                  <a:pt x="1092" y="0"/>
                </a:lnTo>
                <a:lnTo>
                  <a:pt x="1068" y="14"/>
                </a:lnTo>
                <a:lnTo>
                  <a:pt x="1036" y="34"/>
                </a:lnTo>
                <a:lnTo>
                  <a:pt x="994" y="64"/>
                </a:lnTo>
                <a:lnTo>
                  <a:pt x="940" y="106"/>
                </a:lnTo>
                <a:lnTo>
                  <a:pt x="874" y="158"/>
                </a:lnTo>
                <a:lnTo>
                  <a:pt x="796" y="224"/>
                </a:lnTo>
                <a:lnTo>
                  <a:pt x="704" y="302"/>
                </a:lnTo>
                <a:lnTo>
                  <a:pt x="704" y="302"/>
                </a:lnTo>
                <a:lnTo>
                  <a:pt x="618" y="382"/>
                </a:lnTo>
                <a:lnTo>
                  <a:pt x="538" y="462"/>
                </a:lnTo>
                <a:lnTo>
                  <a:pt x="462" y="540"/>
                </a:lnTo>
                <a:lnTo>
                  <a:pt x="394" y="616"/>
                </a:lnTo>
                <a:lnTo>
                  <a:pt x="330" y="690"/>
                </a:lnTo>
                <a:lnTo>
                  <a:pt x="272" y="762"/>
                </a:lnTo>
                <a:lnTo>
                  <a:pt x="220" y="830"/>
                </a:lnTo>
                <a:lnTo>
                  <a:pt x="174" y="894"/>
                </a:lnTo>
                <a:lnTo>
                  <a:pt x="132" y="952"/>
                </a:lnTo>
                <a:lnTo>
                  <a:pt x="98" y="1006"/>
                </a:lnTo>
                <a:lnTo>
                  <a:pt x="44" y="1092"/>
                </a:lnTo>
                <a:lnTo>
                  <a:pt x="12" y="1148"/>
                </a:lnTo>
                <a:lnTo>
                  <a:pt x="0" y="1168"/>
                </a:lnTo>
                <a:lnTo>
                  <a:pt x="0" y="1168"/>
                </a:lnTo>
                <a:lnTo>
                  <a:pt x="34" y="1116"/>
                </a:lnTo>
                <a:lnTo>
                  <a:pt x="72" y="1056"/>
                </a:lnTo>
                <a:lnTo>
                  <a:pt x="122" y="982"/>
                </a:lnTo>
                <a:lnTo>
                  <a:pt x="184" y="896"/>
                </a:lnTo>
                <a:lnTo>
                  <a:pt x="254" y="802"/>
                </a:lnTo>
                <a:lnTo>
                  <a:pt x="292" y="754"/>
                </a:lnTo>
                <a:lnTo>
                  <a:pt x="332" y="708"/>
                </a:lnTo>
                <a:lnTo>
                  <a:pt x="372" y="660"/>
                </a:lnTo>
                <a:lnTo>
                  <a:pt x="414" y="614"/>
                </a:lnTo>
                <a:lnTo>
                  <a:pt x="414" y="614"/>
                </a:lnTo>
                <a:lnTo>
                  <a:pt x="486" y="540"/>
                </a:lnTo>
                <a:lnTo>
                  <a:pt x="556" y="470"/>
                </a:lnTo>
                <a:lnTo>
                  <a:pt x="624" y="406"/>
                </a:lnTo>
                <a:lnTo>
                  <a:pt x="692" y="346"/>
                </a:lnTo>
                <a:lnTo>
                  <a:pt x="754" y="290"/>
                </a:lnTo>
                <a:lnTo>
                  <a:pt x="816" y="240"/>
                </a:lnTo>
                <a:lnTo>
                  <a:pt x="874" y="194"/>
                </a:lnTo>
                <a:lnTo>
                  <a:pt x="926" y="154"/>
                </a:lnTo>
                <a:lnTo>
                  <a:pt x="1018" y="86"/>
                </a:lnTo>
                <a:lnTo>
                  <a:pt x="1090" y="38"/>
                </a:lnTo>
                <a:lnTo>
                  <a:pt x="1136" y="10"/>
                </a:lnTo>
                <a:lnTo>
                  <a:pt x="1152" y="0"/>
                </a:lnTo>
                <a:lnTo>
                  <a:pt x="1152" y="0"/>
                </a:lnTo>
                <a:close/>
              </a:path>
            </a:pathLst>
          </a:custGeom>
          <a:gradFill>
            <a:gsLst>
              <a:gs pos="45000">
                <a:schemeClr val="accent1"/>
              </a:gs>
              <a:gs pos="100000">
                <a:schemeClr val="tx1"/>
              </a:gs>
            </a:gsLst>
            <a:lin ang="5400000" scaled="0"/>
          </a:gradFill>
          <a:ln>
            <a:noFill/>
          </a:ln>
        </p:spPr>
        <p:txBody>
          <a:bodyPr/>
          <a:lstStyle/>
          <a:p>
            <a:pPr defTabSz="914363" fontAlgn="auto">
              <a:spcBef>
                <a:spcPts val="0"/>
              </a:spcBef>
              <a:spcAft>
                <a:spcPts val="0"/>
              </a:spcAft>
              <a:defRPr/>
            </a:pPr>
            <a:endParaRPr lang="en-US" dirty="0">
              <a:solidFill>
                <a:prstClr val="white"/>
              </a:solidFill>
              <a:latin typeface="+mn-lt"/>
            </a:endParaRPr>
          </a:p>
        </p:txBody>
      </p:sp>
      <p:pic>
        <p:nvPicPr>
          <p:cNvPr id="52231" name="Picture 22" descr="C:\Users\v-kmcmah\Documents\Clients\Azure\AP_higherEd\AP-logo.png"/>
          <p:cNvPicPr>
            <a:picLocks noChangeAspect="1" noChangeArrowheads="1"/>
          </p:cNvPicPr>
          <p:nvPr/>
        </p:nvPicPr>
        <p:blipFill>
          <a:blip r:embed="rId13"/>
          <a:srcRect/>
          <a:stretch>
            <a:fillRect/>
          </a:stretch>
        </p:blipFill>
        <p:spPr bwMode="auto">
          <a:xfrm>
            <a:off x="190500" y="177800"/>
            <a:ext cx="642938" cy="395288"/>
          </a:xfrm>
          <a:prstGeom prst="rect">
            <a:avLst/>
          </a:prstGeom>
          <a:noFill/>
          <a:ln w="9525">
            <a:noFill/>
            <a:miter lim="800000"/>
            <a:headEnd/>
            <a:tailEnd/>
          </a:ln>
        </p:spPr>
      </p:pic>
      <p:pic>
        <p:nvPicPr>
          <p:cNvPr id="52232" name="Picture 9" descr="logo-revised.png"/>
          <p:cNvPicPr>
            <a:picLocks noChangeAspect="1"/>
          </p:cNvPicPr>
          <p:nvPr/>
        </p:nvPicPr>
        <p:blipFill>
          <a:blip r:embed="rId14"/>
          <a:srcRect/>
          <a:stretch>
            <a:fillRect/>
          </a:stretch>
        </p:blipFill>
        <p:spPr bwMode="auto">
          <a:xfrm>
            <a:off x="7596188" y="6256338"/>
            <a:ext cx="1427162" cy="469900"/>
          </a:xfrm>
          <a:prstGeom prst="rect">
            <a:avLst/>
          </a:prstGeom>
          <a:noFill/>
          <a:ln w="9525">
            <a:noFill/>
            <a:miter lim="800000"/>
            <a:headEnd/>
            <a:tailEnd/>
          </a:ln>
        </p:spPr>
      </p:pic>
    </p:spTree>
  </p:cSld>
  <p:clrMap bg1="dk1" tx1="lt1" bg2="dk2" tx2="lt2" accent1="accent1" accent2="accent2" accent3="accent3" accent4="accent4" accent5="accent5" accent6="accent6" hlink="hlink" folHlink="folHlink"/>
  <p:sldLayoutIdLst>
    <p:sldLayoutId id="2147483958" r:id="rId1"/>
    <p:sldLayoutId id="2147483959" r:id="rId2"/>
    <p:sldLayoutId id="2147483960" r:id="rId3"/>
    <p:sldLayoutId id="2147483961" r:id="rId4"/>
    <p:sldLayoutId id="2147483962" r:id="rId5"/>
    <p:sldLayoutId id="2147483963" r:id="rId6"/>
    <p:sldLayoutId id="2147483964" r:id="rId7"/>
    <p:sldLayoutId id="2147483965" r:id="rId8"/>
    <p:sldLayoutId id="2147483966" r:id="rId9"/>
    <p:sldLayoutId id="2147483967" r:id="rId10"/>
    <p:sldLayoutId id="2147483968" r:id="rId11"/>
  </p:sldLayoutIdLst>
  <p:transition/>
  <p:timing>
    <p:tnLst>
      <p:par>
        <p:cTn id="1" dur="indefinite" restart="never" nodeType="tmRoot"/>
      </p:par>
    </p:tnLst>
  </p:timing>
  <p:txStyles>
    <p:titleStyle>
      <a:lvl1pPr algn="l" defTabSz="912813" rtl="0" eaLnBrk="0" fontAlgn="base" hangingPunct="0">
        <a:lnSpc>
          <a:spcPct val="90000"/>
        </a:lnSpc>
        <a:spcBef>
          <a:spcPct val="0"/>
        </a:spcBef>
        <a:spcAft>
          <a:spcPct val="0"/>
        </a:spcAft>
        <a:defRPr lang="en-US" sz="3200" kern="1200" spc="-150" dirty="0">
          <a:ln w="3175">
            <a:noFill/>
          </a:ln>
          <a:solidFill>
            <a:schemeClr val="bg2"/>
          </a:solidFill>
          <a:latin typeface="+mj-lt"/>
          <a:ea typeface="+mn-ea"/>
          <a:cs typeface="Arial" charset="0"/>
        </a:defRPr>
      </a:lvl1pPr>
      <a:lvl2pPr algn="l" defTabSz="912813" rtl="0" eaLnBrk="0" fontAlgn="base" hangingPunct="0">
        <a:lnSpc>
          <a:spcPct val="90000"/>
        </a:lnSpc>
        <a:spcBef>
          <a:spcPct val="0"/>
        </a:spcBef>
        <a:spcAft>
          <a:spcPct val="0"/>
        </a:spcAft>
        <a:defRPr sz="3200">
          <a:solidFill>
            <a:schemeClr val="bg2"/>
          </a:solidFill>
          <a:latin typeface="Trebuchet MS" pitchFamily="34" charset="0"/>
          <a:cs typeface="Arial" pitchFamily="34" charset="0"/>
        </a:defRPr>
      </a:lvl2pPr>
      <a:lvl3pPr algn="l" defTabSz="912813" rtl="0" eaLnBrk="0" fontAlgn="base" hangingPunct="0">
        <a:lnSpc>
          <a:spcPct val="90000"/>
        </a:lnSpc>
        <a:spcBef>
          <a:spcPct val="0"/>
        </a:spcBef>
        <a:spcAft>
          <a:spcPct val="0"/>
        </a:spcAft>
        <a:defRPr sz="3200">
          <a:solidFill>
            <a:schemeClr val="bg2"/>
          </a:solidFill>
          <a:latin typeface="Trebuchet MS" pitchFamily="34" charset="0"/>
          <a:cs typeface="Arial" pitchFamily="34" charset="0"/>
        </a:defRPr>
      </a:lvl3pPr>
      <a:lvl4pPr algn="l" defTabSz="912813" rtl="0" eaLnBrk="0" fontAlgn="base" hangingPunct="0">
        <a:lnSpc>
          <a:spcPct val="90000"/>
        </a:lnSpc>
        <a:spcBef>
          <a:spcPct val="0"/>
        </a:spcBef>
        <a:spcAft>
          <a:spcPct val="0"/>
        </a:spcAft>
        <a:defRPr sz="3200">
          <a:solidFill>
            <a:schemeClr val="bg2"/>
          </a:solidFill>
          <a:latin typeface="Trebuchet MS" pitchFamily="34" charset="0"/>
          <a:cs typeface="Arial" pitchFamily="34" charset="0"/>
        </a:defRPr>
      </a:lvl4pPr>
      <a:lvl5pPr algn="l" defTabSz="912813" rtl="0" eaLnBrk="0" fontAlgn="base" hangingPunct="0">
        <a:lnSpc>
          <a:spcPct val="90000"/>
        </a:lnSpc>
        <a:spcBef>
          <a:spcPct val="0"/>
        </a:spcBef>
        <a:spcAft>
          <a:spcPct val="0"/>
        </a:spcAft>
        <a:defRPr sz="3200">
          <a:solidFill>
            <a:schemeClr val="bg2"/>
          </a:solidFill>
          <a:latin typeface="Trebuchet MS" pitchFamily="34" charset="0"/>
          <a:cs typeface="Arial" pitchFamily="34" charset="0"/>
        </a:defRPr>
      </a:lvl5pPr>
      <a:lvl6pPr marL="457200" algn="l" defTabSz="912813" rtl="0" fontAlgn="base">
        <a:lnSpc>
          <a:spcPct val="90000"/>
        </a:lnSpc>
        <a:spcBef>
          <a:spcPct val="0"/>
        </a:spcBef>
        <a:spcAft>
          <a:spcPct val="0"/>
        </a:spcAft>
        <a:defRPr sz="3200">
          <a:solidFill>
            <a:schemeClr val="bg2"/>
          </a:solidFill>
          <a:latin typeface="Trebuchet MS" pitchFamily="34" charset="0"/>
          <a:cs typeface="Arial" pitchFamily="34" charset="0"/>
        </a:defRPr>
      </a:lvl6pPr>
      <a:lvl7pPr marL="914400" algn="l" defTabSz="912813" rtl="0" fontAlgn="base">
        <a:lnSpc>
          <a:spcPct val="90000"/>
        </a:lnSpc>
        <a:spcBef>
          <a:spcPct val="0"/>
        </a:spcBef>
        <a:spcAft>
          <a:spcPct val="0"/>
        </a:spcAft>
        <a:defRPr sz="3200">
          <a:solidFill>
            <a:schemeClr val="bg2"/>
          </a:solidFill>
          <a:latin typeface="Trebuchet MS" pitchFamily="34" charset="0"/>
          <a:cs typeface="Arial" pitchFamily="34" charset="0"/>
        </a:defRPr>
      </a:lvl7pPr>
      <a:lvl8pPr marL="1371600" algn="l" defTabSz="912813" rtl="0" fontAlgn="base">
        <a:lnSpc>
          <a:spcPct val="90000"/>
        </a:lnSpc>
        <a:spcBef>
          <a:spcPct val="0"/>
        </a:spcBef>
        <a:spcAft>
          <a:spcPct val="0"/>
        </a:spcAft>
        <a:defRPr sz="3200">
          <a:solidFill>
            <a:schemeClr val="bg2"/>
          </a:solidFill>
          <a:latin typeface="Trebuchet MS" pitchFamily="34" charset="0"/>
          <a:cs typeface="Arial" pitchFamily="34" charset="0"/>
        </a:defRPr>
      </a:lvl8pPr>
      <a:lvl9pPr marL="1828800" algn="l" defTabSz="912813" rtl="0" fontAlgn="base">
        <a:lnSpc>
          <a:spcPct val="90000"/>
        </a:lnSpc>
        <a:spcBef>
          <a:spcPct val="0"/>
        </a:spcBef>
        <a:spcAft>
          <a:spcPct val="0"/>
        </a:spcAft>
        <a:defRPr sz="3200">
          <a:solidFill>
            <a:schemeClr val="bg2"/>
          </a:solidFill>
          <a:latin typeface="Trebuchet MS" pitchFamily="34" charset="0"/>
          <a:cs typeface="Arial" pitchFamily="34" charset="0"/>
        </a:defRPr>
      </a:lvl9pPr>
    </p:titleStyle>
    <p:bodyStyle>
      <a:lvl1pPr marL="344488" indent="-344488" algn="l" defTabSz="912813" rtl="0" eaLnBrk="0" fontAlgn="base" hangingPunct="0">
        <a:lnSpc>
          <a:spcPct val="90000"/>
        </a:lnSpc>
        <a:spcBef>
          <a:spcPct val="20000"/>
        </a:spcBef>
        <a:spcAft>
          <a:spcPct val="0"/>
        </a:spcAft>
        <a:buClr>
          <a:schemeClr val="accent1"/>
        </a:buClr>
        <a:buFont typeface="Arial" pitchFamily="34" charset="0"/>
        <a:buChar char="•"/>
        <a:defRPr sz="2800" kern="1200">
          <a:gradFill>
            <a:gsLst>
              <a:gs pos="0">
                <a:schemeClr val="bg1"/>
              </a:gs>
              <a:gs pos="100000">
                <a:schemeClr val="bg1"/>
              </a:gs>
            </a:gsLst>
            <a:lin ang="5400000" scaled="0"/>
          </a:gradFill>
          <a:latin typeface="+mn-lt"/>
          <a:ea typeface="+mn-ea"/>
          <a:cs typeface="+mn-cs"/>
        </a:defRPr>
      </a:lvl1pPr>
      <a:lvl2pPr marL="630238" indent="-285750" algn="l" defTabSz="912813" rtl="0" eaLnBrk="0" fontAlgn="base" hangingPunct="0">
        <a:lnSpc>
          <a:spcPct val="90000"/>
        </a:lnSpc>
        <a:spcBef>
          <a:spcPct val="20000"/>
        </a:spcBef>
        <a:spcAft>
          <a:spcPct val="0"/>
        </a:spcAft>
        <a:buClr>
          <a:schemeClr val="bg2"/>
        </a:buClr>
        <a:buFont typeface="Arial" pitchFamily="34" charset="0"/>
        <a:buChar char="•"/>
        <a:defRPr sz="2400" kern="1200">
          <a:gradFill>
            <a:gsLst>
              <a:gs pos="0">
                <a:schemeClr val="bg1"/>
              </a:gs>
              <a:gs pos="100000">
                <a:schemeClr val="bg1"/>
              </a:gs>
            </a:gsLst>
            <a:lin ang="5400000" scaled="0"/>
          </a:gradFill>
          <a:latin typeface="+mn-lt"/>
          <a:ea typeface="+mn-ea"/>
          <a:cs typeface="+mn-cs"/>
        </a:defRPr>
      </a:lvl2pPr>
      <a:lvl3pPr marL="914400" indent="-284163" algn="l" defTabSz="912813" rtl="0" eaLnBrk="0" fontAlgn="base" hangingPunct="0">
        <a:lnSpc>
          <a:spcPct val="90000"/>
        </a:lnSpc>
        <a:spcBef>
          <a:spcPct val="20000"/>
        </a:spcBef>
        <a:spcAft>
          <a:spcPct val="0"/>
        </a:spcAft>
        <a:buClr>
          <a:schemeClr val="bg2"/>
        </a:buClr>
        <a:buFont typeface="Arial" pitchFamily="34" charset="0"/>
        <a:buChar char="•"/>
        <a:defRPr sz="2000" kern="1200">
          <a:gradFill>
            <a:gsLst>
              <a:gs pos="0">
                <a:schemeClr val="bg1"/>
              </a:gs>
              <a:gs pos="100000">
                <a:schemeClr val="bg1"/>
              </a:gs>
            </a:gsLst>
            <a:lin ang="5400000" scaled="0"/>
          </a:gradFill>
          <a:latin typeface="+mn-lt"/>
          <a:ea typeface="+mn-ea"/>
          <a:cs typeface="+mn-cs"/>
        </a:defRPr>
      </a:lvl3pPr>
      <a:lvl4pPr marL="1147763" indent="-233363" algn="l" defTabSz="912813" rtl="0" eaLnBrk="0" fontAlgn="base" hangingPunct="0">
        <a:lnSpc>
          <a:spcPct val="90000"/>
        </a:lnSpc>
        <a:spcBef>
          <a:spcPct val="20000"/>
        </a:spcBef>
        <a:spcAft>
          <a:spcPct val="0"/>
        </a:spcAft>
        <a:buClr>
          <a:schemeClr val="bg2"/>
        </a:buClr>
        <a:buFont typeface="Arial" pitchFamily="34" charset="0"/>
        <a:buChar char="•"/>
        <a:defRPr kern="1200">
          <a:gradFill>
            <a:gsLst>
              <a:gs pos="0">
                <a:schemeClr val="bg1"/>
              </a:gs>
              <a:gs pos="100000">
                <a:schemeClr val="bg1"/>
              </a:gs>
            </a:gsLst>
            <a:lin ang="5400000" scaled="0"/>
          </a:gradFill>
          <a:latin typeface="+mn-lt"/>
          <a:ea typeface="+mn-ea"/>
          <a:cs typeface="+mn-cs"/>
        </a:defRPr>
      </a:lvl4pPr>
      <a:lvl5pPr marL="1371600" indent="-223838" algn="l" defTabSz="912813" rtl="0" eaLnBrk="0" fontAlgn="base" hangingPunct="0">
        <a:lnSpc>
          <a:spcPct val="90000"/>
        </a:lnSpc>
        <a:spcBef>
          <a:spcPct val="20000"/>
        </a:spcBef>
        <a:spcAft>
          <a:spcPct val="0"/>
        </a:spcAft>
        <a:buClr>
          <a:schemeClr val="bg2"/>
        </a:buClr>
        <a:buFont typeface="Arial" pitchFamily="34" charset="0"/>
        <a:buChar char="•"/>
        <a:defRPr kern="1200">
          <a:gradFill>
            <a:gsLst>
              <a:gs pos="0">
                <a:schemeClr val="bg1"/>
              </a:gs>
              <a:gs pos="100000">
                <a:schemeClr val="bg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5" name="Freeform 21"/>
          <p:cNvSpPr>
            <a:spLocks/>
          </p:cNvSpPr>
          <p:nvPr/>
        </p:nvSpPr>
        <p:spPr bwMode="auto">
          <a:xfrm>
            <a:off x="-82550" y="0"/>
            <a:ext cx="2320925" cy="1414463"/>
          </a:xfrm>
          <a:custGeom>
            <a:avLst/>
            <a:gdLst>
              <a:gd name="T0" fmla="*/ 1582 w 1582"/>
              <a:gd name="T1" fmla="*/ 0 h 964"/>
              <a:gd name="T2" fmla="*/ 1490 w 1582"/>
              <a:gd name="T3" fmla="*/ 2 h 964"/>
              <a:gd name="T4" fmla="*/ 1490 w 1582"/>
              <a:gd name="T5" fmla="*/ 2 h 964"/>
              <a:gd name="T6" fmla="*/ 1420 w 1582"/>
              <a:gd name="T7" fmla="*/ 26 h 964"/>
              <a:gd name="T8" fmla="*/ 1340 w 1582"/>
              <a:gd name="T9" fmla="*/ 54 h 964"/>
              <a:gd name="T10" fmla="*/ 1240 w 1582"/>
              <a:gd name="T11" fmla="*/ 96 h 964"/>
              <a:gd name="T12" fmla="*/ 1122 w 1582"/>
              <a:gd name="T13" fmla="*/ 146 h 964"/>
              <a:gd name="T14" fmla="*/ 1060 w 1582"/>
              <a:gd name="T15" fmla="*/ 174 h 964"/>
              <a:gd name="T16" fmla="*/ 996 w 1582"/>
              <a:gd name="T17" fmla="*/ 206 h 964"/>
              <a:gd name="T18" fmla="*/ 930 w 1582"/>
              <a:gd name="T19" fmla="*/ 240 h 964"/>
              <a:gd name="T20" fmla="*/ 864 w 1582"/>
              <a:gd name="T21" fmla="*/ 276 h 964"/>
              <a:gd name="T22" fmla="*/ 798 w 1582"/>
              <a:gd name="T23" fmla="*/ 314 h 964"/>
              <a:gd name="T24" fmla="*/ 734 w 1582"/>
              <a:gd name="T25" fmla="*/ 354 h 964"/>
              <a:gd name="T26" fmla="*/ 734 w 1582"/>
              <a:gd name="T27" fmla="*/ 354 h 964"/>
              <a:gd name="T28" fmla="*/ 642 w 1582"/>
              <a:gd name="T29" fmla="*/ 416 h 964"/>
              <a:gd name="T30" fmla="*/ 556 w 1582"/>
              <a:gd name="T31" fmla="*/ 476 h 964"/>
              <a:gd name="T32" fmla="*/ 476 w 1582"/>
              <a:gd name="T33" fmla="*/ 534 h 964"/>
              <a:gd name="T34" fmla="*/ 404 w 1582"/>
              <a:gd name="T35" fmla="*/ 590 h 964"/>
              <a:gd name="T36" fmla="*/ 338 w 1582"/>
              <a:gd name="T37" fmla="*/ 644 h 964"/>
              <a:gd name="T38" fmla="*/ 278 w 1582"/>
              <a:gd name="T39" fmla="*/ 694 h 964"/>
              <a:gd name="T40" fmla="*/ 224 w 1582"/>
              <a:gd name="T41" fmla="*/ 742 h 964"/>
              <a:gd name="T42" fmla="*/ 176 w 1582"/>
              <a:gd name="T43" fmla="*/ 784 h 964"/>
              <a:gd name="T44" fmla="*/ 98 w 1582"/>
              <a:gd name="T45" fmla="*/ 860 h 964"/>
              <a:gd name="T46" fmla="*/ 44 w 1582"/>
              <a:gd name="T47" fmla="*/ 916 h 964"/>
              <a:gd name="T48" fmla="*/ 10 w 1582"/>
              <a:gd name="T49" fmla="*/ 952 h 964"/>
              <a:gd name="T50" fmla="*/ 0 w 1582"/>
              <a:gd name="T51" fmla="*/ 964 h 964"/>
              <a:gd name="T52" fmla="*/ 0 w 1582"/>
              <a:gd name="T53" fmla="*/ 964 h 964"/>
              <a:gd name="T54" fmla="*/ 42 w 1582"/>
              <a:gd name="T55" fmla="*/ 920 h 964"/>
              <a:gd name="T56" fmla="*/ 94 w 1582"/>
              <a:gd name="T57" fmla="*/ 870 h 964"/>
              <a:gd name="T58" fmla="*/ 168 w 1582"/>
              <a:gd name="T59" fmla="*/ 802 h 964"/>
              <a:gd name="T60" fmla="*/ 260 w 1582"/>
              <a:gd name="T61" fmla="*/ 724 h 964"/>
              <a:gd name="T62" fmla="*/ 314 w 1582"/>
              <a:gd name="T63" fmla="*/ 680 h 964"/>
              <a:gd name="T64" fmla="*/ 372 w 1582"/>
              <a:gd name="T65" fmla="*/ 632 h 964"/>
              <a:gd name="T66" fmla="*/ 436 w 1582"/>
              <a:gd name="T67" fmla="*/ 584 h 964"/>
              <a:gd name="T68" fmla="*/ 504 w 1582"/>
              <a:gd name="T69" fmla="*/ 534 h 964"/>
              <a:gd name="T70" fmla="*/ 578 w 1582"/>
              <a:gd name="T71" fmla="*/ 484 h 964"/>
              <a:gd name="T72" fmla="*/ 656 w 1582"/>
              <a:gd name="T73" fmla="*/ 432 h 964"/>
              <a:gd name="T74" fmla="*/ 656 w 1582"/>
              <a:gd name="T75" fmla="*/ 432 h 964"/>
              <a:gd name="T76" fmla="*/ 744 w 1582"/>
              <a:gd name="T77" fmla="*/ 376 h 964"/>
              <a:gd name="T78" fmla="*/ 830 w 1582"/>
              <a:gd name="T79" fmla="*/ 324 h 964"/>
              <a:gd name="T80" fmla="*/ 916 w 1582"/>
              <a:gd name="T81" fmla="*/ 276 h 964"/>
              <a:gd name="T82" fmla="*/ 1000 w 1582"/>
              <a:gd name="T83" fmla="*/ 232 h 964"/>
              <a:gd name="T84" fmla="*/ 1080 w 1582"/>
              <a:gd name="T85" fmla="*/ 194 h 964"/>
              <a:gd name="T86" fmla="*/ 1156 w 1582"/>
              <a:gd name="T87" fmla="*/ 158 h 964"/>
              <a:gd name="T88" fmla="*/ 1228 w 1582"/>
              <a:gd name="T89" fmla="*/ 128 h 964"/>
              <a:gd name="T90" fmla="*/ 1296 w 1582"/>
              <a:gd name="T91" fmla="*/ 100 h 964"/>
              <a:gd name="T92" fmla="*/ 1358 w 1582"/>
              <a:gd name="T93" fmla="*/ 76 h 964"/>
              <a:gd name="T94" fmla="*/ 1412 w 1582"/>
              <a:gd name="T95" fmla="*/ 56 h 964"/>
              <a:gd name="T96" fmla="*/ 1504 w 1582"/>
              <a:gd name="T97" fmla="*/ 24 h 964"/>
              <a:gd name="T98" fmla="*/ 1560 w 1582"/>
              <a:gd name="T99" fmla="*/ 6 h 964"/>
              <a:gd name="T100" fmla="*/ 1582 w 1582"/>
              <a:gd name="T101" fmla="*/ 0 h 964"/>
              <a:gd name="T102" fmla="*/ 1582 w 1582"/>
              <a:gd name="T103" fmla="*/ 0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582" h="964">
                <a:moveTo>
                  <a:pt x="1582" y="0"/>
                </a:moveTo>
                <a:lnTo>
                  <a:pt x="1490" y="2"/>
                </a:lnTo>
                <a:lnTo>
                  <a:pt x="1490" y="2"/>
                </a:lnTo>
                <a:lnTo>
                  <a:pt x="1420" y="26"/>
                </a:lnTo>
                <a:lnTo>
                  <a:pt x="1340" y="54"/>
                </a:lnTo>
                <a:lnTo>
                  <a:pt x="1240" y="96"/>
                </a:lnTo>
                <a:lnTo>
                  <a:pt x="1122" y="146"/>
                </a:lnTo>
                <a:lnTo>
                  <a:pt x="1060" y="174"/>
                </a:lnTo>
                <a:lnTo>
                  <a:pt x="996" y="206"/>
                </a:lnTo>
                <a:lnTo>
                  <a:pt x="930" y="240"/>
                </a:lnTo>
                <a:lnTo>
                  <a:pt x="864" y="276"/>
                </a:lnTo>
                <a:lnTo>
                  <a:pt x="798" y="314"/>
                </a:lnTo>
                <a:lnTo>
                  <a:pt x="734" y="354"/>
                </a:lnTo>
                <a:lnTo>
                  <a:pt x="734" y="354"/>
                </a:lnTo>
                <a:lnTo>
                  <a:pt x="642" y="416"/>
                </a:lnTo>
                <a:lnTo>
                  <a:pt x="556" y="476"/>
                </a:lnTo>
                <a:lnTo>
                  <a:pt x="476" y="534"/>
                </a:lnTo>
                <a:lnTo>
                  <a:pt x="404" y="590"/>
                </a:lnTo>
                <a:lnTo>
                  <a:pt x="338" y="644"/>
                </a:lnTo>
                <a:lnTo>
                  <a:pt x="278" y="694"/>
                </a:lnTo>
                <a:lnTo>
                  <a:pt x="224" y="742"/>
                </a:lnTo>
                <a:lnTo>
                  <a:pt x="176" y="784"/>
                </a:lnTo>
                <a:lnTo>
                  <a:pt x="98" y="860"/>
                </a:lnTo>
                <a:lnTo>
                  <a:pt x="44" y="916"/>
                </a:lnTo>
                <a:lnTo>
                  <a:pt x="10" y="952"/>
                </a:lnTo>
                <a:lnTo>
                  <a:pt x="0" y="964"/>
                </a:lnTo>
                <a:lnTo>
                  <a:pt x="0" y="964"/>
                </a:lnTo>
                <a:lnTo>
                  <a:pt x="42" y="920"/>
                </a:lnTo>
                <a:lnTo>
                  <a:pt x="94" y="870"/>
                </a:lnTo>
                <a:lnTo>
                  <a:pt x="168" y="802"/>
                </a:lnTo>
                <a:lnTo>
                  <a:pt x="260" y="724"/>
                </a:lnTo>
                <a:lnTo>
                  <a:pt x="314" y="680"/>
                </a:lnTo>
                <a:lnTo>
                  <a:pt x="372" y="632"/>
                </a:lnTo>
                <a:lnTo>
                  <a:pt x="436" y="584"/>
                </a:lnTo>
                <a:lnTo>
                  <a:pt x="504" y="534"/>
                </a:lnTo>
                <a:lnTo>
                  <a:pt x="578" y="484"/>
                </a:lnTo>
                <a:lnTo>
                  <a:pt x="656" y="432"/>
                </a:lnTo>
                <a:lnTo>
                  <a:pt x="656" y="432"/>
                </a:lnTo>
                <a:lnTo>
                  <a:pt x="744" y="376"/>
                </a:lnTo>
                <a:lnTo>
                  <a:pt x="830" y="324"/>
                </a:lnTo>
                <a:lnTo>
                  <a:pt x="916" y="276"/>
                </a:lnTo>
                <a:lnTo>
                  <a:pt x="1000" y="232"/>
                </a:lnTo>
                <a:lnTo>
                  <a:pt x="1080" y="194"/>
                </a:lnTo>
                <a:lnTo>
                  <a:pt x="1156" y="158"/>
                </a:lnTo>
                <a:lnTo>
                  <a:pt x="1228" y="128"/>
                </a:lnTo>
                <a:lnTo>
                  <a:pt x="1296" y="100"/>
                </a:lnTo>
                <a:lnTo>
                  <a:pt x="1358" y="76"/>
                </a:lnTo>
                <a:lnTo>
                  <a:pt x="1412" y="56"/>
                </a:lnTo>
                <a:lnTo>
                  <a:pt x="1504" y="24"/>
                </a:lnTo>
                <a:lnTo>
                  <a:pt x="1560" y="6"/>
                </a:lnTo>
                <a:lnTo>
                  <a:pt x="1582" y="0"/>
                </a:lnTo>
                <a:lnTo>
                  <a:pt x="1582" y="0"/>
                </a:lnTo>
                <a:close/>
              </a:path>
            </a:pathLst>
          </a:custGeom>
          <a:gradFill>
            <a:gsLst>
              <a:gs pos="45000">
                <a:schemeClr val="tx2"/>
              </a:gs>
              <a:gs pos="100000">
                <a:schemeClr val="tx1"/>
              </a:gs>
            </a:gsLst>
            <a:lin ang="5400000" scaled="0"/>
          </a:gradFill>
          <a:ln>
            <a:noFill/>
          </a:ln>
        </p:spPr>
        <p:txBody>
          <a:bodyPr/>
          <a:lstStyle/>
          <a:p>
            <a:pPr defTabSz="914363" fontAlgn="auto">
              <a:spcBef>
                <a:spcPts val="0"/>
              </a:spcBef>
              <a:spcAft>
                <a:spcPts val="0"/>
              </a:spcAft>
              <a:defRPr/>
            </a:pPr>
            <a:endParaRPr lang="en-US" dirty="0">
              <a:solidFill>
                <a:prstClr val="white"/>
              </a:solidFill>
              <a:latin typeface="+mn-lt"/>
            </a:endParaRPr>
          </a:p>
        </p:txBody>
      </p:sp>
      <p:sp>
        <p:nvSpPr>
          <p:cNvPr id="2" name="Title Placeholder 1"/>
          <p:cNvSpPr>
            <a:spLocks noGrp="1"/>
          </p:cNvSpPr>
          <p:nvPr>
            <p:ph type="title"/>
          </p:nvPr>
        </p:nvSpPr>
        <p:spPr>
          <a:xfrm>
            <a:off x="1069975" y="573088"/>
            <a:ext cx="7683500" cy="666750"/>
          </a:xfrm>
          <a:prstGeom prst="rect">
            <a:avLst/>
          </a:prstGeom>
        </p:spPr>
        <p:txBody>
          <a:bodyPr vert="horz" lIns="0" tIns="45704" rIns="0" bIns="45704" rtlCol="0" anchor="t" anchorCtr="0">
            <a:noAutofit/>
          </a:bodyPr>
          <a:lstStyle/>
          <a:p>
            <a:pPr lvl="0"/>
            <a:r>
              <a:rPr lang="en-US" dirty="0" smtClean="0"/>
              <a:t>Click to edit Master title style</a:t>
            </a:r>
            <a:endParaRPr lang="en-US" dirty="0"/>
          </a:p>
        </p:txBody>
      </p:sp>
      <p:sp>
        <p:nvSpPr>
          <p:cNvPr id="3" name="Text Placeholder 2"/>
          <p:cNvSpPr>
            <a:spLocks noGrp="1"/>
          </p:cNvSpPr>
          <p:nvPr>
            <p:ph type="body" idx="1"/>
          </p:nvPr>
        </p:nvSpPr>
        <p:spPr>
          <a:xfrm>
            <a:off x="1069975" y="1698625"/>
            <a:ext cx="7683500" cy="1776413"/>
          </a:xfrm>
          <a:prstGeom prst="rect">
            <a:avLst/>
          </a:prstGeom>
        </p:spPr>
        <p:txBody>
          <a:bodyPr vert="horz" wrap="square" lIns="0" tIns="0" rIns="0" bIns="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reeform 8"/>
          <p:cNvSpPr>
            <a:spLocks/>
          </p:cNvSpPr>
          <p:nvPr/>
        </p:nvSpPr>
        <p:spPr bwMode="auto">
          <a:xfrm>
            <a:off x="3692525" y="5189538"/>
            <a:ext cx="5459413" cy="1668462"/>
          </a:xfrm>
          <a:custGeom>
            <a:avLst/>
            <a:gdLst>
              <a:gd name="T0" fmla="*/ 3672 w 3672"/>
              <a:gd name="T1" fmla="*/ 62 h 1122"/>
              <a:gd name="T2" fmla="*/ 3630 w 3672"/>
              <a:gd name="T3" fmla="*/ 88 h 1122"/>
              <a:gd name="T4" fmla="*/ 3512 w 3672"/>
              <a:gd name="T5" fmla="*/ 160 h 1122"/>
              <a:gd name="T6" fmla="*/ 3320 w 3672"/>
              <a:gd name="T7" fmla="*/ 268 h 1122"/>
              <a:gd name="T8" fmla="*/ 3060 w 3672"/>
              <a:gd name="T9" fmla="*/ 400 h 1122"/>
              <a:gd name="T10" fmla="*/ 2824 w 3672"/>
              <a:gd name="T11" fmla="*/ 510 h 1122"/>
              <a:gd name="T12" fmla="*/ 2648 w 3672"/>
              <a:gd name="T13" fmla="*/ 584 h 1122"/>
              <a:gd name="T14" fmla="*/ 2458 w 3672"/>
              <a:gd name="T15" fmla="*/ 658 h 1122"/>
              <a:gd name="T16" fmla="*/ 2256 w 3672"/>
              <a:gd name="T17" fmla="*/ 730 h 1122"/>
              <a:gd name="T18" fmla="*/ 2040 w 3672"/>
              <a:gd name="T19" fmla="*/ 800 h 1122"/>
              <a:gd name="T20" fmla="*/ 1814 w 3672"/>
              <a:gd name="T21" fmla="*/ 866 h 1122"/>
              <a:gd name="T22" fmla="*/ 1576 w 3672"/>
              <a:gd name="T23" fmla="*/ 926 h 1122"/>
              <a:gd name="T24" fmla="*/ 1452 w 3672"/>
              <a:gd name="T25" fmla="*/ 954 h 1122"/>
              <a:gd name="T26" fmla="*/ 1124 w 3672"/>
              <a:gd name="T27" fmla="*/ 1018 h 1122"/>
              <a:gd name="T28" fmla="*/ 836 w 3672"/>
              <a:gd name="T29" fmla="*/ 1062 h 1122"/>
              <a:gd name="T30" fmla="*/ 588 w 3672"/>
              <a:gd name="T31" fmla="*/ 1092 h 1122"/>
              <a:gd name="T32" fmla="*/ 380 w 3672"/>
              <a:gd name="T33" fmla="*/ 1110 h 1122"/>
              <a:gd name="T34" fmla="*/ 216 w 3672"/>
              <a:gd name="T35" fmla="*/ 1120 h 1122"/>
              <a:gd name="T36" fmla="*/ 26 w 3672"/>
              <a:gd name="T37" fmla="*/ 1122 h 1122"/>
              <a:gd name="T38" fmla="*/ 0 w 3672"/>
              <a:gd name="T39" fmla="*/ 1120 h 1122"/>
              <a:gd name="T40" fmla="*/ 148 w 3672"/>
              <a:gd name="T41" fmla="*/ 1116 h 1122"/>
              <a:gd name="T42" fmla="*/ 320 w 3672"/>
              <a:gd name="T43" fmla="*/ 1106 h 1122"/>
              <a:gd name="T44" fmla="*/ 546 w 3672"/>
              <a:gd name="T45" fmla="*/ 1086 h 1122"/>
              <a:gd name="T46" fmla="*/ 822 w 3672"/>
              <a:gd name="T47" fmla="*/ 1052 h 1122"/>
              <a:gd name="T48" fmla="*/ 1134 w 3672"/>
              <a:gd name="T49" fmla="*/ 1002 h 1122"/>
              <a:gd name="T50" fmla="*/ 1478 w 3672"/>
              <a:gd name="T51" fmla="*/ 930 h 1122"/>
              <a:gd name="T52" fmla="*/ 1660 w 3672"/>
              <a:gd name="T53" fmla="*/ 886 h 1122"/>
              <a:gd name="T54" fmla="*/ 1846 w 3672"/>
              <a:gd name="T55" fmla="*/ 836 h 1122"/>
              <a:gd name="T56" fmla="*/ 1942 w 3672"/>
              <a:gd name="T57" fmla="*/ 808 h 1122"/>
              <a:gd name="T58" fmla="*/ 2126 w 3672"/>
              <a:gd name="T59" fmla="*/ 748 h 1122"/>
              <a:gd name="T60" fmla="*/ 2306 w 3672"/>
              <a:gd name="T61" fmla="*/ 684 h 1122"/>
              <a:gd name="T62" fmla="*/ 2478 w 3672"/>
              <a:gd name="T63" fmla="*/ 616 h 1122"/>
              <a:gd name="T64" fmla="*/ 2720 w 3672"/>
              <a:gd name="T65" fmla="*/ 512 h 1122"/>
              <a:gd name="T66" fmla="*/ 3010 w 3672"/>
              <a:gd name="T67" fmla="*/ 374 h 1122"/>
              <a:gd name="T68" fmla="*/ 3256 w 3672"/>
              <a:gd name="T69" fmla="*/ 246 h 1122"/>
              <a:gd name="T70" fmla="*/ 3452 w 3672"/>
              <a:gd name="T71" fmla="*/ 134 h 1122"/>
              <a:gd name="T72" fmla="*/ 3632 w 3672"/>
              <a:gd name="T73" fmla="*/ 24 h 1122"/>
              <a:gd name="T74" fmla="*/ 3670 w 3672"/>
              <a:gd name="T75" fmla="*/ 0 h 1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672" h="1122">
                <a:moveTo>
                  <a:pt x="3670" y="0"/>
                </a:moveTo>
                <a:lnTo>
                  <a:pt x="3672" y="62"/>
                </a:lnTo>
                <a:lnTo>
                  <a:pt x="3672" y="62"/>
                </a:lnTo>
                <a:lnTo>
                  <a:pt x="3630" y="88"/>
                </a:lnTo>
                <a:lnTo>
                  <a:pt x="3580" y="120"/>
                </a:lnTo>
                <a:lnTo>
                  <a:pt x="3512" y="160"/>
                </a:lnTo>
                <a:lnTo>
                  <a:pt x="3424" y="210"/>
                </a:lnTo>
                <a:lnTo>
                  <a:pt x="3320" y="268"/>
                </a:lnTo>
                <a:lnTo>
                  <a:pt x="3198" y="332"/>
                </a:lnTo>
                <a:lnTo>
                  <a:pt x="3060" y="400"/>
                </a:lnTo>
                <a:lnTo>
                  <a:pt x="2906" y="472"/>
                </a:lnTo>
                <a:lnTo>
                  <a:pt x="2824" y="510"/>
                </a:lnTo>
                <a:lnTo>
                  <a:pt x="2738" y="546"/>
                </a:lnTo>
                <a:lnTo>
                  <a:pt x="2648" y="584"/>
                </a:lnTo>
                <a:lnTo>
                  <a:pt x="2556" y="620"/>
                </a:lnTo>
                <a:lnTo>
                  <a:pt x="2458" y="658"/>
                </a:lnTo>
                <a:lnTo>
                  <a:pt x="2358" y="694"/>
                </a:lnTo>
                <a:lnTo>
                  <a:pt x="2256" y="730"/>
                </a:lnTo>
                <a:lnTo>
                  <a:pt x="2150" y="766"/>
                </a:lnTo>
                <a:lnTo>
                  <a:pt x="2040" y="800"/>
                </a:lnTo>
                <a:lnTo>
                  <a:pt x="1928" y="834"/>
                </a:lnTo>
                <a:lnTo>
                  <a:pt x="1814" y="866"/>
                </a:lnTo>
                <a:lnTo>
                  <a:pt x="1696" y="896"/>
                </a:lnTo>
                <a:lnTo>
                  <a:pt x="1576" y="926"/>
                </a:lnTo>
                <a:lnTo>
                  <a:pt x="1452" y="954"/>
                </a:lnTo>
                <a:lnTo>
                  <a:pt x="1452" y="954"/>
                </a:lnTo>
                <a:lnTo>
                  <a:pt x="1284" y="988"/>
                </a:lnTo>
                <a:lnTo>
                  <a:pt x="1124" y="1018"/>
                </a:lnTo>
                <a:lnTo>
                  <a:pt x="976" y="1042"/>
                </a:lnTo>
                <a:lnTo>
                  <a:pt x="836" y="1062"/>
                </a:lnTo>
                <a:lnTo>
                  <a:pt x="706" y="1080"/>
                </a:lnTo>
                <a:lnTo>
                  <a:pt x="588" y="1092"/>
                </a:lnTo>
                <a:lnTo>
                  <a:pt x="478" y="1104"/>
                </a:lnTo>
                <a:lnTo>
                  <a:pt x="380" y="1110"/>
                </a:lnTo>
                <a:lnTo>
                  <a:pt x="294" y="1116"/>
                </a:lnTo>
                <a:lnTo>
                  <a:pt x="216" y="1120"/>
                </a:lnTo>
                <a:lnTo>
                  <a:pt x="98" y="1122"/>
                </a:lnTo>
                <a:lnTo>
                  <a:pt x="26" y="1122"/>
                </a:lnTo>
                <a:lnTo>
                  <a:pt x="0" y="1120"/>
                </a:lnTo>
                <a:lnTo>
                  <a:pt x="0" y="1120"/>
                </a:lnTo>
                <a:lnTo>
                  <a:pt x="38" y="1120"/>
                </a:lnTo>
                <a:lnTo>
                  <a:pt x="148" y="1116"/>
                </a:lnTo>
                <a:lnTo>
                  <a:pt x="226" y="1112"/>
                </a:lnTo>
                <a:lnTo>
                  <a:pt x="320" y="1106"/>
                </a:lnTo>
                <a:lnTo>
                  <a:pt x="428" y="1098"/>
                </a:lnTo>
                <a:lnTo>
                  <a:pt x="546" y="1086"/>
                </a:lnTo>
                <a:lnTo>
                  <a:pt x="678" y="1070"/>
                </a:lnTo>
                <a:lnTo>
                  <a:pt x="822" y="1052"/>
                </a:lnTo>
                <a:lnTo>
                  <a:pt x="974" y="1030"/>
                </a:lnTo>
                <a:lnTo>
                  <a:pt x="1134" y="1002"/>
                </a:lnTo>
                <a:lnTo>
                  <a:pt x="1304" y="968"/>
                </a:lnTo>
                <a:lnTo>
                  <a:pt x="1478" y="930"/>
                </a:lnTo>
                <a:lnTo>
                  <a:pt x="1568" y="908"/>
                </a:lnTo>
                <a:lnTo>
                  <a:pt x="1660" y="886"/>
                </a:lnTo>
                <a:lnTo>
                  <a:pt x="1752" y="862"/>
                </a:lnTo>
                <a:lnTo>
                  <a:pt x="1846" y="836"/>
                </a:lnTo>
                <a:lnTo>
                  <a:pt x="1846" y="836"/>
                </a:lnTo>
                <a:lnTo>
                  <a:pt x="1942" y="808"/>
                </a:lnTo>
                <a:lnTo>
                  <a:pt x="2034" y="778"/>
                </a:lnTo>
                <a:lnTo>
                  <a:pt x="2126" y="748"/>
                </a:lnTo>
                <a:lnTo>
                  <a:pt x="2216" y="716"/>
                </a:lnTo>
                <a:lnTo>
                  <a:pt x="2306" y="684"/>
                </a:lnTo>
                <a:lnTo>
                  <a:pt x="2392" y="650"/>
                </a:lnTo>
                <a:lnTo>
                  <a:pt x="2478" y="616"/>
                </a:lnTo>
                <a:lnTo>
                  <a:pt x="2560" y="582"/>
                </a:lnTo>
                <a:lnTo>
                  <a:pt x="2720" y="512"/>
                </a:lnTo>
                <a:lnTo>
                  <a:pt x="2870" y="442"/>
                </a:lnTo>
                <a:lnTo>
                  <a:pt x="3010" y="374"/>
                </a:lnTo>
                <a:lnTo>
                  <a:pt x="3140" y="308"/>
                </a:lnTo>
                <a:lnTo>
                  <a:pt x="3256" y="246"/>
                </a:lnTo>
                <a:lnTo>
                  <a:pt x="3360" y="188"/>
                </a:lnTo>
                <a:lnTo>
                  <a:pt x="3452" y="134"/>
                </a:lnTo>
                <a:lnTo>
                  <a:pt x="3528" y="90"/>
                </a:lnTo>
                <a:lnTo>
                  <a:pt x="3632" y="24"/>
                </a:lnTo>
                <a:lnTo>
                  <a:pt x="3670" y="0"/>
                </a:lnTo>
                <a:lnTo>
                  <a:pt x="3670" y="0"/>
                </a:lnTo>
                <a:close/>
              </a:path>
            </a:pathLst>
          </a:custGeom>
          <a:gradFill>
            <a:gsLst>
              <a:gs pos="0">
                <a:schemeClr val="accent1"/>
              </a:gs>
              <a:gs pos="58000">
                <a:schemeClr val="bg2"/>
              </a:gs>
            </a:gsLst>
            <a:lin ang="5400000" scaled="0"/>
          </a:gradFill>
          <a:ln>
            <a:noFill/>
          </a:ln>
        </p:spPr>
        <p:txBody>
          <a:bodyPr/>
          <a:lstStyle/>
          <a:p>
            <a:pPr defTabSz="914363" fontAlgn="auto">
              <a:spcBef>
                <a:spcPts val="0"/>
              </a:spcBef>
              <a:spcAft>
                <a:spcPts val="0"/>
              </a:spcAft>
              <a:defRPr/>
            </a:pPr>
            <a:endParaRPr lang="en-US" dirty="0">
              <a:solidFill>
                <a:prstClr val="white"/>
              </a:solidFill>
              <a:latin typeface="+mn-lt"/>
            </a:endParaRPr>
          </a:p>
        </p:txBody>
      </p:sp>
      <p:sp>
        <p:nvSpPr>
          <p:cNvPr id="9" name="Freeform 12"/>
          <p:cNvSpPr>
            <a:spLocks/>
          </p:cNvSpPr>
          <p:nvPr/>
        </p:nvSpPr>
        <p:spPr bwMode="auto">
          <a:xfrm>
            <a:off x="-28575" y="0"/>
            <a:ext cx="1752600" cy="1776413"/>
          </a:xfrm>
          <a:custGeom>
            <a:avLst/>
            <a:gdLst>
              <a:gd name="T0" fmla="*/ 1152 w 1152"/>
              <a:gd name="T1" fmla="*/ 0 h 1168"/>
              <a:gd name="T2" fmla="*/ 1092 w 1152"/>
              <a:gd name="T3" fmla="*/ 0 h 1168"/>
              <a:gd name="T4" fmla="*/ 1092 w 1152"/>
              <a:gd name="T5" fmla="*/ 0 h 1168"/>
              <a:gd name="T6" fmla="*/ 1068 w 1152"/>
              <a:gd name="T7" fmla="*/ 14 h 1168"/>
              <a:gd name="T8" fmla="*/ 1036 w 1152"/>
              <a:gd name="T9" fmla="*/ 34 h 1168"/>
              <a:gd name="T10" fmla="*/ 994 w 1152"/>
              <a:gd name="T11" fmla="*/ 64 h 1168"/>
              <a:gd name="T12" fmla="*/ 940 w 1152"/>
              <a:gd name="T13" fmla="*/ 106 h 1168"/>
              <a:gd name="T14" fmla="*/ 874 w 1152"/>
              <a:gd name="T15" fmla="*/ 158 h 1168"/>
              <a:gd name="T16" fmla="*/ 796 w 1152"/>
              <a:gd name="T17" fmla="*/ 224 h 1168"/>
              <a:gd name="T18" fmla="*/ 704 w 1152"/>
              <a:gd name="T19" fmla="*/ 302 h 1168"/>
              <a:gd name="T20" fmla="*/ 704 w 1152"/>
              <a:gd name="T21" fmla="*/ 302 h 1168"/>
              <a:gd name="T22" fmla="*/ 618 w 1152"/>
              <a:gd name="T23" fmla="*/ 382 h 1168"/>
              <a:gd name="T24" fmla="*/ 538 w 1152"/>
              <a:gd name="T25" fmla="*/ 462 h 1168"/>
              <a:gd name="T26" fmla="*/ 462 w 1152"/>
              <a:gd name="T27" fmla="*/ 540 h 1168"/>
              <a:gd name="T28" fmla="*/ 394 w 1152"/>
              <a:gd name="T29" fmla="*/ 616 h 1168"/>
              <a:gd name="T30" fmla="*/ 330 w 1152"/>
              <a:gd name="T31" fmla="*/ 690 h 1168"/>
              <a:gd name="T32" fmla="*/ 272 w 1152"/>
              <a:gd name="T33" fmla="*/ 762 h 1168"/>
              <a:gd name="T34" fmla="*/ 220 w 1152"/>
              <a:gd name="T35" fmla="*/ 830 h 1168"/>
              <a:gd name="T36" fmla="*/ 174 w 1152"/>
              <a:gd name="T37" fmla="*/ 894 h 1168"/>
              <a:gd name="T38" fmla="*/ 132 w 1152"/>
              <a:gd name="T39" fmla="*/ 952 h 1168"/>
              <a:gd name="T40" fmla="*/ 98 w 1152"/>
              <a:gd name="T41" fmla="*/ 1006 h 1168"/>
              <a:gd name="T42" fmla="*/ 44 w 1152"/>
              <a:gd name="T43" fmla="*/ 1092 h 1168"/>
              <a:gd name="T44" fmla="*/ 12 w 1152"/>
              <a:gd name="T45" fmla="*/ 1148 h 1168"/>
              <a:gd name="T46" fmla="*/ 0 w 1152"/>
              <a:gd name="T47" fmla="*/ 1168 h 1168"/>
              <a:gd name="T48" fmla="*/ 0 w 1152"/>
              <a:gd name="T49" fmla="*/ 1168 h 1168"/>
              <a:gd name="T50" fmla="*/ 34 w 1152"/>
              <a:gd name="T51" fmla="*/ 1116 h 1168"/>
              <a:gd name="T52" fmla="*/ 72 w 1152"/>
              <a:gd name="T53" fmla="*/ 1056 h 1168"/>
              <a:gd name="T54" fmla="*/ 122 w 1152"/>
              <a:gd name="T55" fmla="*/ 982 h 1168"/>
              <a:gd name="T56" fmla="*/ 184 w 1152"/>
              <a:gd name="T57" fmla="*/ 896 h 1168"/>
              <a:gd name="T58" fmla="*/ 254 w 1152"/>
              <a:gd name="T59" fmla="*/ 802 h 1168"/>
              <a:gd name="T60" fmla="*/ 292 w 1152"/>
              <a:gd name="T61" fmla="*/ 754 h 1168"/>
              <a:gd name="T62" fmla="*/ 332 w 1152"/>
              <a:gd name="T63" fmla="*/ 708 h 1168"/>
              <a:gd name="T64" fmla="*/ 372 w 1152"/>
              <a:gd name="T65" fmla="*/ 660 h 1168"/>
              <a:gd name="T66" fmla="*/ 414 w 1152"/>
              <a:gd name="T67" fmla="*/ 614 h 1168"/>
              <a:gd name="T68" fmla="*/ 414 w 1152"/>
              <a:gd name="T69" fmla="*/ 614 h 1168"/>
              <a:gd name="T70" fmla="*/ 486 w 1152"/>
              <a:gd name="T71" fmla="*/ 540 h 1168"/>
              <a:gd name="T72" fmla="*/ 556 w 1152"/>
              <a:gd name="T73" fmla="*/ 470 h 1168"/>
              <a:gd name="T74" fmla="*/ 624 w 1152"/>
              <a:gd name="T75" fmla="*/ 406 h 1168"/>
              <a:gd name="T76" fmla="*/ 692 w 1152"/>
              <a:gd name="T77" fmla="*/ 346 h 1168"/>
              <a:gd name="T78" fmla="*/ 754 w 1152"/>
              <a:gd name="T79" fmla="*/ 290 h 1168"/>
              <a:gd name="T80" fmla="*/ 816 w 1152"/>
              <a:gd name="T81" fmla="*/ 240 h 1168"/>
              <a:gd name="T82" fmla="*/ 874 w 1152"/>
              <a:gd name="T83" fmla="*/ 194 h 1168"/>
              <a:gd name="T84" fmla="*/ 926 w 1152"/>
              <a:gd name="T85" fmla="*/ 154 h 1168"/>
              <a:gd name="T86" fmla="*/ 1018 w 1152"/>
              <a:gd name="T87" fmla="*/ 86 h 1168"/>
              <a:gd name="T88" fmla="*/ 1090 w 1152"/>
              <a:gd name="T89" fmla="*/ 38 h 1168"/>
              <a:gd name="T90" fmla="*/ 1136 w 1152"/>
              <a:gd name="T91" fmla="*/ 10 h 1168"/>
              <a:gd name="T92" fmla="*/ 1152 w 1152"/>
              <a:gd name="T93" fmla="*/ 0 h 1168"/>
              <a:gd name="T94" fmla="*/ 1152 w 1152"/>
              <a:gd name="T95" fmla="*/ 0 h 1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152" h="1168">
                <a:moveTo>
                  <a:pt x="1152" y="0"/>
                </a:moveTo>
                <a:lnTo>
                  <a:pt x="1092" y="0"/>
                </a:lnTo>
                <a:lnTo>
                  <a:pt x="1092" y="0"/>
                </a:lnTo>
                <a:lnTo>
                  <a:pt x="1068" y="14"/>
                </a:lnTo>
                <a:lnTo>
                  <a:pt x="1036" y="34"/>
                </a:lnTo>
                <a:lnTo>
                  <a:pt x="994" y="64"/>
                </a:lnTo>
                <a:lnTo>
                  <a:pt x="940" y="106"/>
                </a:lnTo>
                <a:lnTo>
                  <a:pt x="874" y="158"/>
                </a:lnTo>
                <a:lnTo>
                  <a:pt x="796" y="224"/>
                </a:lnTo>
                <a:lnTo>
                  <a:pt x="704" y="302"/>
                </a:lnTo>
                <a:lnTo>
                  <a:pt x="704" y="302"/>
                </a:lnTo>
                <a:lnTo>
                  <a:pt x="618" y="382"/>
                </a:lnTo>
                <a:lnTo>
                  <a:pt x="538" y="462"/>
                </a:lnTo>
                <a:lnTo>
                  <a:pt x="462" y="540"/>
                </a:lnTo>
                <a:lnTo>
                  <a:pt x="394" y="616"/>
                </a:lnTo>
                <a:lnTo>
                  <a:pt x="330" y="690"/>
                </a:lnTo>
                <a:lnTo>
                  <a:pt x="272" y="762"/>
                </a:lnTo>
                <a:lnTo>
                  <a:pt x="220" y="830"/>
                </a:lnTo>
                <a:lnTo>
                  <a:pt x="174" y="894"/>
                </a:lnTo>
                <a:lnTo>
                  <a:pt x="132" y="952"/>
                </a:lnTo>
                <a:lnTo>
                  <a:pt x="98" y="1006"/>
                </a:lnTo>
                <a:lnTo>
                  <a:pt x="44" y="1092"/>
                </a:lnTo>
                <a:lnTo>
                  <a:pt x="12" y="1148"/>
                </a:lnTo>
                <a:lnTo>
                  <a:pt x="0" y="1168"/>
                </a:lnTo>
                <a:lnTo>
                  <a:pt x="0" y="1168"/>
                </a:lnTo>
                <a:lnTo>
                  <a:pt x="34" y="1116"/>
                </a:lnTo>
                <a:lnTo>
                  <a:pt x="72" y="1056"/>
                </a:lnTo>
                <a:lnTo>
                  <a:pt x="122" y="982"/>
                </a:lnTo>
                <a:lnTo>
                  <a:pt x="184" y="896"/>
                </a:lnTo>
                <a:lnTo>
                  <a:pt x="254" y="802"/>
                </a:lnTo>
                <a:lnTo>
                  <a:pt x="292" y="754"/>
                </a:lnTo>
                <a:lnTo>
                  <a:pt x="332" y="708"/>
                </a:lnTo>
                <a:lnTo>
                  <a:pt x="372" y="660"/>
                </a:lnTo>
                <a:lnTo>
                  <a:pt x="414" y="614"/>
                </a:lnTo>
                <a:lnTo>
                  <a:pt x="414" y="614"/>
                </a:lnTo>
                <a:lnTo>
                  <a:pt x="486" y="540"/>
                </a:lnTo>
                <a:lnTo>
                  <a:pt x="556" y="470"/>
                </a:lnTo>
                <a:lnTo>
                  <a:pt x="624" y="406"/>
                </a:lnTo>
                <a:lnTo>
                  <a:pt x="692" y="346"/>
                </a:lnTo>
                <a:lnTo>
                  <a:pt x="754" y="290"/>
                </a:lnTo>
                <a:lnTo>
                  <a:pt x="816" y="240"/>
                </a:lnTo>
                <a:lnTo>
                  <a:pt x="874" y="194"/>
                </a:lnTo>
                <a:lnTo>
                  <a:pt x="926" y="154"/>
                </a:lnTo>
                <a:lnTo>
                  <a:pt x="1018" y="86"/>
                </a:lnTo>
                <a:lnTo>
                  <a:pt x="1090" y="38"/>
                </a:lnTo>
                <a:lnTo>
                  <a:pt x="1136" y="10"/>
                </a:lnTo>
                <a:lnTo>
                  <a:pt x="1152" y="0"/>
                </a:lnTo>
                <a:lnTo>
                  <a:pt x="1152" y="0"/>
                </a:lnTo>
                <a:close/>
              </a:path>
            </a:pathLst>
          </a:custGeom>
          <a:gradFill>
            <a:gsLst>
              <a:gs pos="45000">
                <a:schemeClr val="accent1"/>
              </a:gs>
              <a:gs pos="100000">
                <a:schemeClr val="tx1"/>
              </a:gs>
            </a:gsLst>
            <a:lin ang="5400000" scaled="0"/>
          </a:gradFill>
          <a:ln>
            <a:noFill/>
          </a:ln>
        </p:spPr>
        <p:txBody>
          <a:bodyPr/>
          <a:lstStyle/>
          <a:p>
            <a:pPr defTabSz="914363" fontAlgn="auto">
              <a:spcBef>
                <a:spcPts val="0"/>
              </a:spcBef>
              <a:spcAft>
                <a:spcPts val="0"/>
              </a:spcAft>
              <a:defRPr/>
            </a:pPr>
            <a:endParaRPr lang="en-US" dirty="0">
              <a:solidFill>
                <a:prstClr val="white"/>
              </a:solidFill>
              <a:latin typeface="+mn-lt"/>
            </a:endParaRPr>
          </a:p>
        </p:txBody>
      </p:sp>
      <p:pic>
        <p:nvPicPr>
          <p:cNvPr id="64519" name="Picture 22" descr="C:\Users\v-kmcmah\Documents\Clients\Azure\AP_higherEd\AP-logo.png"/>
          <p:cNvPicPr>
            <a:picLocks noChangeAspect="1" noChangeArrowheads="1"/>
          </p:cNvPicPr>
          <p:nvPr/>
        </p:nvPicPr>
        <p:blipFill>
          <a:blip r:embed="rId13"/>
          <a:srcRect/>
          <a:stretch>
            <a:fillRect/>
          </a:stretch>
        </p:blipFill>
        <p:spPr bwMode="auto">
          <a:xfrm>
            <a:off x="190500" y="177800"/>
            <a:ext cx="642938" cy="395288"/>
          </a:xfrm>
          <a:prstGeom prst="rect">
            <a:avLst/>
          </a:prstGeom>
          <a:noFill/>
          <a:ln w="9525">
            <a:noFill/>
            <a:miter lim="800000"/>
            <a:headEnd/>
            <a:tailEnd/>
          </a:ln>
        </p:spPr>
      </p:pic>
      <p:pic>
        <p:nvPicPr>
          <p:cNvPr id="64520" name="Picture 9" descr="logo-revised.png"/>
          <p:cNvPicPr>
            <a:picLocks noChangeAspect="1"/>
          </p:cNvPicPr>
          <p:nvPr/>
        </p:nvPicPr>
        <p:blipFill>
          <a:blip r:embed="rId14"/>
          <a:srcRect/>
          <a:stretch>
            <a:fillRect/>
          </a:stretch>
        </p:blipFill>
        <p:spPr bwMode="auto">
          <a:xfrm>
            <a:off x="7596188" y="6256338"/>
            <a:ext cx="1427162" cy="469900"/>
          </a:xfrm>
          <a:prstGeom prst="rect">
            <a:avLst/>
          </a:prstGeom>
          <a:noFill/>
          <a:ln w="9525">
            <a:noFill/>
            <a:miter lim="800000"/>
            <a:headEnd/>
            <a:tailEnd/>
          </a:ln>
        </p:spPr>
      </p:pic>
    </p:spTree>
  </p:cSld>
  <p:clrMap bg1="dk1" tx1="lt1" bg2="dk2" tx2="lt2" accent1="accent1" accent2="accent2" accent3="accent3" accent4="accent4" accent5="accent5" accent6="accent6" hlink="hlink" folHlink="folHlink"/>
  <p:sldLayoutIdLst>
    <p:sldLayoutId id="2147483969" r:id="rId1"/>
    <p:sldLayoutId id="2147483970" r:id="rId2"/>
    <p:sldLayoutId id="2147483971" r:id="rId3"/>
    <p:sldLayoutId id="2147483972" r:id="rId4"/>
    <p:sldLayoutId id="2147483973" r:id="rId5"/>
    <p:sldLayoutId id="2147483974" r:id="rId6"/>
    <p:sldLayoutId id="2147483975" r:id="rId7"/>
    <p:sldLayoutId id="2147483976" r:id="rId8"/>
    <p:sldLayoutId id="2147483977" r:id="rId9"/>
    <p:sldLayoutId id="2147483978" r:id="rId10"/>
    <p:sldLayoutId id="2147483979" r:id="rId11"/>
  </p:sldLayoutIdLst>
  <p:transition/>
  <p:timing>
    <p:tnLst>
      <p:par>
        <p:cTn id="1" dur="indefinite" restart="never" nodeType="tmRoot"/>
      </p:par>
    </p:tnLst>
  </p:timing>
  <p:txStyles>
    <p:titleStyle>
      <a:lvl1pPr algn="l" defTabSz="912813" rtl="0" eaLnBrk="0" fontAlgn="base" hangingPunct="0">
        <a:lnSpc>
          <a:spcPct val="90000"/>
        </a:lnSpc>
        <a:spcBef>
          <a:spcPct val="0"/>
        </a:spcBef>
        <a:spcAft>
          <a:spcPct val="0"/>
        </a:spcAft>
        <a:defRPr lang="en-US" sz="3200" kern="1200" spc="-150" dirty="0">
          <a:ln w="3175">
            <a:noFill/>
          </a:ln>
          <a:solidFill>
            <a:schemeClr val="bg2"/>
          </a:solidFill>
          <a:latin typeface="+mj-lt"/>
          <a:ea typeface="+mn-ea"/>
          <a:cs typeface="Arial" charset="0"/>
        </a:defRPr>
      </a:lvl1pPr>
      <a:lvl2pPr algn="l" defTabSz="912813" rtl="0" eaLnBrk="0" fontAlgn="base" hangingPunct="0">
        <a:lnSpc>
          <a:spcPct val="90000"/>
        </a:lnSpc>
        <a:spcBef>
          <a:spcPct val="0"/>
        </a:spcBef>
        <a:spcAft>
          <a:spcPct val="0"/>
        </a:spcAft>
        <a:defRPr sz="3200">
          <a:solidFill>
            <a:schemeClr val="bg2"/>
          </a:solidFill>
          <a:latin typeface="Trebuchet MS" pitchFamily="34" charset="0"/>
          <a:cs typeface="Arial" pitchFamily="34" charset="0"/>
        </a:defRPr>
      </a:lvl2pPr>
      <a:lvl3pPr algn="l" defTabSz="912813" rtl="0" eaLnBrk="0" fontAlgn="base" hangingPunct="0">
        <a:lnSpc>
          <a:spcPct val="90000"/>
        </a:lnSpc>
        <a:spcBef>
          <a:spcPct val="0"/>
        </a:spcBef>
        <a:spcAft>
          <a:spcPct val="0"/>
        </a:spcAft>
        <a:defRPr sz="3200">
          <a:solidFill>
            <a:schemeClr val="bg2"/>
          </a:solidFill>
          <a:latin typeface="Trebuchet MS" pitchFamily="34" charset="0"/>
          <a:cs typeface="Arial" pitchFamily="34" charset="0"/>
        </a:defRPr>
      </a:lvl3pPr>
      <a:lvl4pPr algn="l" defTabSz="912813" rtl="0" eaLnBrk="0" fontAlgn="base" hangingPunct="0">
        <a:lnSpc>
          <a:spcPct val="90000"/>
        </a:lnSpc>
        <a:spcBef>
          <a:spcPct val="0"/>
        </a:spcBef>
        <a:spcAft>
          <a:spcPct val="0"/>
        </a:spcAft>
        <a:defRPr sz="3200">
          <a:solidFill>
            <a:schemeClr val="bg2"/>
          </a:solidFill>
          <a:latin typeface="Trebuchet MS" pitchFamily="34" charset="0"/>
          <a:cs typeface="Arial" pitchFamily="34" charset="0"/>
        </a:defRPr>
      </a:lvl4pPr>
      <a:lvl5pPr algn="l" defTabSz="912813" rtl="0" eaLnBrk="0" fontAlgn="base" hangingPunct="0">
        <a:lnSpc>
          <a:spcPct val="90000"/>
        </a:lnSpc>
        <a:spcBef>
          <a:spcPct val="0"/>
        </a:spcBef>
        <a:spcAft>
          <a:spcPct val="0"/>
        </a:spcAft>
        <a:defRPr sz="3200">
          <a:solidFill>
            <a:schemeClr val="bg2"/>
          </a:solidFill>
          <a:latin typeface="Trebuchet MS" pitchFamily="34" charset="0"/>
          <a:cs typeface="Arial" pitchFamily="34" charset="0"/>
        </a:defRPr>
      </a:lvl5pPr>
      <a:lvl6pPr marL="457200" algn="l" defTabSz="912813" rtl="0" fontAlgn="base">
        <a:lnSpc>
          <a:spcPct val="90000"/>
        </a:lnSpc>
        <a:spcBef>
          <a:spcPct val="0"/>
        </a:spcBef>
        <a:spcAft>
          <a:spcPct val="0"/>
        </a:spcAft>
        <a:defRPr sz="3200">
          <a:solidFill>
            <a:schemeClr val="bg2"/>
          </a:solidFill>
          <a:latin typeface="Trebuchet MS" pitchFamily="34" charset="0"/>
          <a:cs typeface="Arial" pitchFamily="34" charset="0"/>
        </a:defRPr>
      </a:lvl6pPr>
      <a:lvl7pPr marL="914400" algn="l" defTabSz="912813" rtl="0" fontAlgn="base">
        <a:lnSpc>
          <a:spcPct val="90000"/>
        </a:lnSpc>
        <a:spcBef>
          <a:spcPct val="0"/>
        </a:spcBef>
        <a:spcAft>
          <a:spcPct val="0"/>
        </a:spcAft>
        <a:defRPr sz="3200">
          <a:solidFill>
            <a:schemeClr val="bg2"/>
          </a:solidFill>
          <a:latin typeface="Trebuchet MS" pitchFamily="34" charset="0"/>
          <a:cs typeface="Arial" pitchFamily="34" charset="0"/>
        </a:defRPr>
      </a:lvl7pPr>
      <a:lvl8pPr marL="1371600" algn="l" defTabSz="912813" rtl="0" fontAlgn="base">
        <a:lnSpc>
          <a:spcPct val="90000"/>
        </a:lnSpc>
        <a:spcBef>
          <a:spcPct val="0"/>
        </a:spcBef>
        <a:spcAft>
          <a:spcPct val="0"/>
        </a:spcAft>
        <a:defRPr sz="3200">
          <a:solidFill>
            <a:schemeClr val="bg2"/>
          </a:solidFill>
          <a:latin typeface="Trebuchet MS" pitchFamily="34" charset="0"/>
          <a:cs typeface="Arial" pitchFamily="34" charset="0"/>
        </a:defRPr>
      </a:lvl8pPr>
      <a:lvl9pPr marL="1828800" algn="l" defTabSz="912813" rtl="0" fontAlgn="base">
        <a:lnSpc>
          <a:spcPct val="90000"/>
        </a:lnSpc>
        <a:spcBef>
          <a:spcPct val="0"/>
        </a:spcBef>
        <a:spcAft>
          <a:spcPct val="0"/>
        </a:spcAft>
        <a:defRPr sz="3200">
          <a:solidFill>
            <a:schemeClr val="bg2"/>
          </a:solidFill>
          <a:latin typeface="Trebuchet MS" pitchFamily="34" charset="0"/>
          <a:cs typeface="Arial" pitchFamily="34" charset="0"/>
        </a:defRPr>
      </a:lvl9pPr>
    </p:titleStyle>
    <p:bodyStyle>
      <a:lvl1pPr marL="344488" indent="-344488" algn="l" defTabSz="912813" rtl="0" eaLnBrk="0" fontAlgn="base" hangingPunct="0">
        <a:lnSpc>
          <a:spcPct val="90000"/>
        </a:lnSpc>
        <a:spcBef>
          <a:spcPct val="20000"/>
        </a:spcBef>
        <a:spcAft>
          <a:spcPct val="0"/>
        </a:spcAft>
        <a:buClr>
          <a:schemeClr val="accent1"/>
        </a:buClr>
        <a:buFont typeface="Arial" pitchFamily="34" charset="0"/>
        <a:buChar char="•"/>
        <a:defRPr sz="2800" kern="1200">
          <a:gradFill>
            <a:gsLst>
              <a:gs pos="0">
                <a:schemeClr val="bg1"/>
              </a:gs>
              <a:gs pos="100000">
                <a:schemeClr val="bg1"/>
              </a:gs>
            </a:gsLst>
            <a:lin ang="5400000" scaled="0"/>
          </a:gradFill>
          <a:latin typeface="+mn-lt"/>
          <a:ea typeface="+mn-ea"/>
          <a:cs typeface="+mn-cs"/>
        </a:defRPr>
      </a:lvl1pPr>
      <a:lvl2pPr marL="630238" indent="-285750" algn="l" defTabSz="912813" rtl="0" eaLnBrk="0" fontAlgn="base" hangingPunct="0">
        <a:lnSpc>
          <a:spcPct val="90000"/>
        </a:lnSpc>
        <a:spcBef>
          <a:spcPct val="20000"/>
        </a:spcBef>
        <a:spcAft>
          <a:spcPct val="0"/>
        </a:spcAft>
        <a:buClr>
          <a:schemeClr val="bg2"/>
        </a:buClr>
        <a:buFont typeface="Arial" pitchFamily="34" charset="0"/>
        <a:buChar char="•"/>
        <a:defRPr sz="2400" kern="1200">
          <a:gradFill>
            <a:gsLst>
              <a:gs pos="0">
                <a:schemeClr val="bg1"/>
              </a:gs>
              <a:gs pos="100000">
                <a:schemeClr val="bg1"/>
              </a:gs>
            </a:gsLst>
            <a:lin ang="5400000" scaled="0"/>
          </a:gradFill>
          <a:latin typeface="+mn-lt"/>
          <a:ea typeface="+mn-ea"/>
          <a:cs typeface="+mn-cs"/>
        </a:defRPr>
      </a:lvl2pPr>
      <a:lvl3pPr marL="914400" indent="-284163" algn="l" defTabSz="912813" rtl="0" eaLnBrk="0" fontAlgn="base" hangingPunct="0">
        <a:lnSpc>
          <a:spcPct val="90000"/>
        </a:lnSpc>
        <a:spcBef>
          <a:spcPct val="20000"/>
        </a:spcBef>
        <a:spcAft>
          <a:spcPct val="0"/>
        </a:spcAft>
        <a:buClr>
          <a:schemeClr val="bg2"/>
        </a:buClr>
        <a:buFont typeface="Arial" pitchFamily="34" charset="0"/>
        <a:buChar char="•"/>
        <a:defRPr sz="2000" kern="1200">
          <a:gradFill>
            <a:gsLst>
              <a:gs pos="0">
                <a:schemeClr val="bg1"/>
              </a:gs>
              <a:gs pos="100000">
                <a:schemeClr val="bg1"/>
              </a:gs>
            </a:gsLst>
            <a:lin ang="5400000" scaled="0"/>
          </a:gradFill>
          <a:latin typeface="+mn-lt"/>
          <a:ea typeface="+mn-ea"/>
          <a:cs typeface="+mn-cs"/>
        </a:defRPr>
      </a:lvl3pPr>
      <a:lvl4pPr marL="1147763" indent="-233363" algn="l" defTabSz="912813" rtl="0" eaLnBrk="0" fontAlgn="base" hangingPunct="0">
        <a:lnSpc>
          <a:spcPct val="90000"/>
        </a:lnSpc>
        <a:spcBef>
          <a:spcPct val="20000"/>
        </a:spcBef>
        <a:spcAft>
          <a:spcPct val="0"/>
        </a:spcAft>
        <a:buClr>
          <a:schemeClr val="bg2"/>
        </a:buClr>
        <a:buFont typeface="Arial" pitchFamily="34" charset="0"/>
        <a:buChar char="•"/>
        <a:defRPr kern="1200">
          <a:gradFill>
            <a:gsLst>
              <a:gs pos="0">
                <a:schemeClr val="bg1"/>
              </a:gs>
              <a:gs pos="100000">
                <a:schemeClr val="bg1"/>
              </a:gs>
            </a:gsLst>
            <a:lin ang="5400000" scaled="0"/>
          </a:gradFill>
          <a:latin typeface="+mn-lt"/>
          <a:ea typeface="+mn-ea"/>
          <a:cs typeface="+mn-cs"/>
        </a:defRPr>
      </a:lvl4pPr>
      <a:lvl5pPr marL="1371600" indent="-223838" algn="l" defTabSz="912813" rtl="0" eaLnBrk="0" fontAlgn="base" hangingPunct="0">
        <a:lnSpc>
          <a:spcPct val="90000"/>
        </a:lnSpc>
        <a:spcBef>
          <a:spcPct val="20000"/>
        </a:spcBef>
        <a:spcAft>
          <a:spcPct val="0"/>
        </a:spcAft>
        <a:buClr>
          <a:schemeClr val="bg2"/>
        </a:buClr>
        <a:buFont typeface="Arial" pitchFamily="34" charset="0"/>
        <a:buChar char="•"/>
        <a:defRPr kern="1200">
          <a:gradFill>
            <a:gsLst>
              <a:gs pos="0">
                <a:schemeClr val="bg1"/>
              </a:gs>
              <a:gs pos="100000">
                <a:schemeClr val="bg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5" name="Freeform 21"/>
          <p:cNvSpPr>
            <a:spLocks/>
          </p:cNvSpPr>
          <p:nvPr/>
        </p:nvSpPr>
        <p:spPr bwMode="auto">
          <a:xfrm>
            <a:off x="-82550" y="0"/>
            <a:ext cx="2320925" cy="1414463"/>
          </a:xfrm>
          <a:custGeom>
            <a:avLst/>
            <a:gdLst>
              <a:gd name="T0" fmla="*/ 1582 w 1582"/>
              <a:gd name="T1" fmla="*/ 0 h 964"/>
              <a:gd name="T2" fmla="*/ 1490 w 1582"/>
              <a:gd name="T3" fmla="*/ 2 h 964"/>
              <a:gd name="T4" fmla="*/ 1490 w 1582"/>
              <a:gd name="T5" fmla="*/ 2 h 964"/>
              <a:gd name="T6" fmla="*/ 1420 w 1582"/>
              <a:gd name="T7" fmla="*/ 26 h 964"/>
              <a:gd name="T8" fmla="*/ 1340 w 1582"/>
              <a:gd name="T9" fmla="*/ 54 h 964"/>
              <a:gd name="T10" fmla="*/ 1240 w 1582"/>
              <a:gd name="T11" fmla="*/ 96 h 964"/>
              <a:gd name="T12" fmla="*/ 1122 w 1582"/>
              <a:gd name="T13" fmla="*/ 146 h 964"/>
              <a:gd name="T14" fmla="*/ 1060 w 1582"/>
              <a:gd name="T15" fmla="*/ 174 h 964"/>
              <a:gd name="T16" fmla="*/ 996 w 1582"/>
              <a:gd name="T17" fmla="*/ 206 h 964"/>
              <a:gd name="T18" fmla="*/ 930 w 1582"/>
              <a:gd name="T19" fmla="*/ 240 h 964"/>
              <a:gd name="T20" fmla="*/ 864 w 1582"/>
              <a:gd name="T21" fmla="*/ 276 h 964"/>
              <a:gd name="T22" fmla="*/ 798 w 1582"/>
              <a:gd name="T23" fmla="*/ 314 h 964"/>
              <a:gd name="T24" fmla="*/ 734 w 1582"/>
              <a:gd name="T25" fmla="*/ 354 h 964"/>
              <a:gd name="T26" fmla="*/ 734 w 1582"/>
              <a:gd name="T27" fmla="*/ 354 h 964"/>
              <a:gd name="T28" fmla="*/ 642 w 1582"/>
              <a:gd name="T29" fmla="*/ 416 h 964"/>
              <a:gd name="T30" fmla="*/ 556 w 1582"/>
              <a:gd name="T31" fmla="*/ 476 h 964"/>
              <a:gd name="T32" fmla="*/ 476 w 1582"/>
              <a:gd name="T33" fmla="*/ 534 h 964"/>
              <a:gd name="T34" fmla="*/ 404 w 1582"/>
              <a:gd name="T35" fmla="*/ 590 h 964"/>
              <a:gd name="T36" fmla="*/ 338 w 1582"/>
              <a:gd name="T37" fmla="*/ 644 h 964"/>
              <a:gd name="T38" fmla="*/ 278 w 1582"/>
              <a:gd name="T39" fmla="*/ 694 h 964"/>
              <a:gd name="T40" fmla="*/ 224 w 1582"/>
              <a:gd name="T41" fmla="*/ 742 h 964"/>
              <a:gd name="T42" fmla="*/ 176 w 1582"/>
              <a:gd name="T43" fmla="*/ 784 h 964"/>
              <a:gd name="T44" fmla="*/ 98 w 1582"/>
              <a:gd name="T45" fmla="*/ 860 h 964"/>
              <a:gd name="T46" fmla="*/ 44 w 1582"/>
              <a:gd name="T47" fmla="*/ 916 h 964"/>
              <a:gd name="T48" fmla="*/ 10 w 1582"/>
              <a:gd name="T49" fmla="*/ 952 h 964"/>
              <a:gd name="T50" fmla="*/ 0 w 1582"/>
              <a:gd name="T51" fmla="*/ 964 h 964"/>
              <a:gd name="T52" fmla="*/ 0 w 1582"/>
              <a:gd name="T53" fmla="*/ 964 h 964"/>
              <a:gd name="T54" fmla="*/ 42 w 1582"/>
              <a:gd name="T55" fmla="*/ 920 h 964"/>
              <a:gd name="T56" fmla="*/ 94 w 1582"/>
              <a:gd name="T57" fmla="*/ 870 h 964"/>
              <a:gd name="T58" fmla="*/ 168 w 1582"/>
              <a:gd name="T59" fmla="*/ 802 h 964"/>
              <a:gd name="T60" fmla="*/ 260 w 1582"/>
              <a:gd name="T61" fmla="*/ 724 h 964"/>
              <a:gd name="T62" fmla="*/ 314 w 1582"/>
              <a:gd name="T63" fmla="*/ 680 h 964"/>
              <a:gd name="T64" fmla="*/ 372 w 1582"/>
              <a:gd name="T65" fmla="*/ 632 h 964"/>
              <a:gd name="T66" fmla="*/ 436 w 1582"/>
              <a:gd name="T67" fmla="*/ 584 h 964"/>
              <a:gd name="T68" fmla="*/ 504 w 1582"/>
              <a:gd name="T69" fmla="*/ 534 h 964"/>
              <a:gd name="T70" fmla="*/ 578 w 1582"/>
              <a:gd name="T71" fmla="*/ 484 h 964"/>
              <a:gd name="T72" fmla="*/ 656 w 1582"/>
              <a:gd name="T73" fmla="*/ 432 h 964"/>
              <a:gd name="T74" fmla="*/ 656 w 1582"/>
              <a:gd name="T75" fmla="*/ 432 h 964"/>
              <a:gd name="T76" fmla="*/ 744 w 1582"/>
              <a:gd name="T77" fmla="*/ 376 h 964"/>
              <a:gd name="T78" fmla="*/ 830 w 1582"/>
              <a:gd name="T79" fmla="*/ 324 h 964"/>
              <a:gd name="T80" fmla="*/ 916 w 1582"/>
              <a:gd name="T81" fmla="*/ 276 h 964"/>
              <a:gd name="T82" fmla="*/ 1000 w 1582"/>
              <a:gd name="T83" fmla="*/ 232 h 964"/>
              <a:gd name="T84" fmla="*/ 1080 w 1582"/>
              <a:gd name="T85" fmla="*/ 194 h 964"/>
              <a:gd name="T86" fmla="*/ 1156 w 1582"/>
              <a:gd name="T87" fmla="*/ 158 h 964"/>
              <a:gd name="T88" fmla="*/ 1228 w 1582"/>
              <a:gd name="T89" fmla="*/ 128 h 964"/>
              <a:gd name="T90" fmla="*/ 1296 w 1582"/>
              <a:gd name="T91" fmla="*/ 100 h 964"/>
              <a:gd name="T92" fmla="*/ 1358 w 1582"/>
              <a:gd name="T93" fmla="*/ 76 h 964"/>
              <a:gd name="T94" fmla="*/ 1412 w 1582"/>
              <a:gd name="T95" fmla="*/ 56 h 964"/>
              <a:gd name="T96" fmla="*/ 1504 w 1582"/>
              <a:gd name="T97" fmla="*/ 24 h 964"/>
              <a:gd name="T98" fmla="*/ 1560 w 1582"/>
              <a:gd name="T99" fmla="*/ 6 h 964"/>
              <a:gd name="T100" fmla="*/ 1582 w 1582"/>
              <a:gd name="T101" fmla="*/ 0 h 964"/>
              <a:gd name="T102" fmla="*/ 1582 w 1582"/>
              <a:gd name="T103" fmla="*/ 0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582" h="964">
                <a:moveTo>
                  <a:pt x="1582" y="0"/>
                </a:moveTo>
                <a:lnTo>
                  <a:pt x="1490" y="2"/>
                </a:lnTo>
                <a:lnTo>
                  <a:pt x="1490" y="2"/>
                </a:lnTo>
                <a:lnTo>
                  <a:pt x="1420" y="26"/>
                </a:lnTo>
                <a:lnTo>
                  <a:pt x="1340" y="54"/>
                </a:lnTo>
                <a:lnTo>
                  <a:pt x="1240" y="96"/>
                </a:lnTo>
                <a:lnTo>
                  <a:pt x="1122" y="146"/>
                </a:lnTo>
                <a:lnTo>
                  <a:pt x="1060" y="174"/>
                </a:lnTo>
                <a:lnTo>
                  <a:pt x="996" y="206"/>
                </a:lnTo>
                <a:lnTo>
                  <a:pt x="930" y="240"/>
                </a:lnTo>
                <a:lnTo>
                  <a:pt x="864" y="276"/>
                </a:lnTo>
                <a:lnTo>
                  <a:pt x="798" y="314"/>
                </a:lnTo>
                <a:lnTo>
                  <a:pt x="734" y="354"/>
                </a:lnTo>
                <a:lnTo>
                  <a:pt x="734" y="354"/>
                </a:lnTo>
                <a:lnTo>
                  <a:pt x="642" y="416"/>
                </a:lnTo>
                <a:lnTo>
                  <a:pt x="556" y="476"/>
                </a:lnTo>
                <a:lnTo>
                  <a:pt x="476" y="534"/>
                </a:lnTo>
                <a:lnTo>
                  <a:pt x="404" y="590"/>
                </a:lnTo>
                <a:lnTo>
                  <a:pt x="338" y="644"/>
                </a:lnTo>
                <a:lnTo>
                  <a:pt x="278" y="694"/>
                </a:lnTo>
                <a:lnTo>
                  <a:pt x="224" y="742"/>
                </a:lnTo>
                <a:lnTo>
                  <a:pt x="176" y="784"/>
                </a:lnTo>
                <a:lnTo>
                  <a:pt x="98" y="860"/>
                </a:lnTo>
                <a:lnTo>
                  <a:pt x="44" y="916"/>
                </a:lnTo>
                <a:lnTo>
                  <a:pt x="10" y="952"/>
                </a:lnTo>
                <a:lnTo>
                  <a:pt x="0" y="964"/>
                </a:lnTo>
                <a:lnTo>
                  <a:pt x="0" y="964"/>
                </a:lnTo>
                <a:lnTo>
                  <a:pt x="42" y="920"/>
                </a:lnTo>
                <a:lnTo>
                  <a:pt x="94" y="870"/>
                </a:lnTo>
                <a:lnTo>
                  <a:pt x="168" y="802"/>
                </a:lnTo>
                <a:lnTo>
                  <a:pt x="260" y="724"/>
                </a:lnTo>
                <a:lnTo>
                  <a:pt x="314" y="680"/>
                </a:lnTo>
                <a:lnTo>
                  <a:pt x="372" y="632"/>
                </a:lnTo>
                <a:lnTo>
                  <a:pt x="436" y="584"/>
                </a:lnTo>
                <a:lnTo>
                  <a:pt x="504" y="534"/>
                </a:lnTo>
                <a:lnTo>
                  <a:pt x="578" y="484"/>
                </a:lnTo>
                <a:lnTo>
                  <a:pt x="656" y="432"/>
                </a:lnTo>
                <a:lnTo>
                  <a:pt x="656" y="432"/>
                </a:lnTo>
                <a:lnTo>
                  <a:pt x="744" y="376"/>
                </a:lnTo>
                <a:lnTo>
                  <a:pt x="830" y="324"/>
                </a:lnTo>
                <a:lnTo>
                  <a:pt x="916" y="276"/>
                </a:lnTo>
                <a:lnTo>
                  <a:pt x="1000" y="232"/>
                </a:lnTo>
                <a:lnTo>
                  <a:pt x="1080" y="194"/>
                </a:lnTo>
                <a:lnTo>
                  <a:pt x="1156" y="158"/>
                </a:lnTo>
                <a:lnTo>
                  <a:pt x="1228" y="128"/>
                </a:lnTo>
                <a:lnTo>
                  <a:pt x="1296" y="100"/>
                </a:lnTo>
                <a:lnTo>
                  <a:pt x="1358" y="76"/>
                </a:lnTo>
                <a:lnTo>
                  <a:pt x="1412" y="56"/>
                </a:lnTo>
                <a:lnTo>
                  <a:pt x="1504" y="24"/>
                </a:lnTo>
                <a:lnTo>
                  <a:pt x="1560" y="6"/>
                </a:lnTo>
                <a:lnTo>
                  <a:pt x="1582" y="0"/>
                </a:lnTo>
                <a:lnTo>
                  <a:pt x="1582" y="0"/>
                </a:lnTo>
                <a:close/>
              </a:path>
            </a:pathLst>
          </a:custGeom>
          <a:gradFill>
            <a:gsLst>
              <a:gs pos="45000">
                <a:schemeClr val="tx2"/>
              </a:gs>
              <a:gs pos="100000">
                <a:schemeClr val="tx1"/>
              </a:gs>
            </a:gsLst>
            <a:lin ang="5400000" scaled="0"/>
          </a:gradFill>
          <a:ln>
            <a:noFill/>
          </a:ln>
        </p:spPr>
        <p:txBody>
          <a:bodyPr/>
          <a:lstStyle/>
          <a:p>
            <a:pPr defTabSz="914363" fontAlgn="auto">
              <a:spcBef>
                <a:spcPts val="0"/>
              </a:spcBef>
              <a:spcAft>
                <a:spcPts val="0"/>
              </a:spcAft>
              <a:defRPr/>
            </a:pPr>
            <a:endParaRPr lang="en-US" dirty="0">
              <a:solidFill>
                <a:prstClr val="white"/>
              </a:solidFill>
              <a:latin typeface="+mn-lt"/>
            </a:endParaRPr>
          </a:p>
        </p:txBody>
      </p:sp>
      <p:sp>
        <p:nvSpPr>
          <p:cNvPr id="2" name="Title Placeholder 1"/>
          <p:cNvSpPr>
            <a:spLocks noGrp="1"/>
          </p:cNvSpPr>
          <p:nvPr>
            <p:ph type="title"/>
          </p:nvPr>
        </p:nvSpPr>
        <p:spPr>
          <a:xfrm>
            <a:off x="1069975" y="573088"/>
            <a:ext cx="7683500" cy="666750"/>
          </a:xfrm>
          <a:prstGeom prst="rect">
            <a:avLst/>
          </a:prstGeom>
        </p:spPr>
        <p:txBody>
          <a:bodyPr vert="horz" lIns="0" tIns="45704" rIns="0" bIns="45704" rtlCol="0" anchor="t" anchorCtr="0">
            <a:noAutofit/>
          </a:bodyPr>
          <a:lstStyle/>
          <a:p>
            <a:pPr lvl="0"/>
            <a:r>
              <a:rPr lang="en-US" dirty="0" smtClean="0"/>
              <a:t>Click to edit Master title style</a:t>
            </a:r>
            <a:endParaRPr lang="en-US" dirty="0"/>
          </a:p>
        </p:txBody>
      </p:sp>
      <p:sp>
        <p:nvSpPr>
          <p:cNvPr id="3" name="Text Placeholder 2"/>
          <p:cNvSpPr>
            <a:spLocks noGrp="1"/>
          </p:cNvSpPr>
          <p:nvPr>
            <p:ph type="body" idx="1"/>
          </p:nvPr>
        </p:nvSpPr>
        <p:spPr>
          <a:xfrm>
            <a:off x="1069975" y="1698625"/>
            <a:ext cx="7683500" cy="1776413"/>
          </a:xfrm>
          <a:prstGeom prst="rect">
            <a:avLst/>
          </a:prstGeom>
        </p:spPr>
        <p:txBody>
          <a:bodyPr vert="horz" wrap="square" lIns="0" tIns="0" rIns="0" bIns="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reeform 8"/>
          <p:cNvSpPr>
            <a:spLocks/>
          </p:cNvSpPr>
          <p:nvPr/>
        </p:nvSpPr>
        <p:spPr bwMode="auto">
          <a:xfrm>
            <a:off x="3692525" y="5189538"/>
            <a:ext cx="5459413" cy="1668462"/>
          </a:xfrm>
          <a:custGeom>
            <a:avLst/>
            <a:gdLst>
              <a:gd name="T0" fmla="*/ 3672 w 3672"/>
              <a:gd name="T1" fmla="*/ 62 h 1122"/>
              <a:gd name="T2" fmla="*/ 3630 w 3672"/>
              <a:gd name="T3" fmla="*/ 88 h 1122"/>
              <a:gd name="T4" fmla="*/ 3512 w 3672"/>
              <a:gd name="T5" fmla="*/ 160 h 1122"/>
              <a:gd name="T6" fmla="*/ 3320 w 3672"/>
              <a:gd name="T7" fmla="*/ 268 h 1122"/>
              <a:gd name="T8" fmla="*/ 3060 w 3672"/>
              <a:gd name="T9" fmla="*/ 400 h 1122"/>
              <a:gd name="T10" fmla="*/ 2824 w 3672"/>
              <a:gd name="T11" fmla="*/ 510 h 1122"/>
              <a:gd name="T12" fmla="*/ 2648 w 3672"/>
              <a:gd name="T13" fmla="*/ 584 h 1122"/>
              <a:gd name="T14" fmla="*/ 2458 w 3672"/>
              <a:gd name="T15" fmla="*/ 658 h 1122"/>
              <a:gd name="T16" fmla="*/ 2256 w 3672"/>
              <a:gd name="T17" fmla="*/ 730 h 1122"/>
              <a:gd name="T18" fmla="*/ 2040 w 3672"/>
              <a:gd name="T19" fmla="*/ 800 h 1122"/>
              <a:gd name="T20" fmla="*/ 1814 w 3672"/>
              <a:gd name="T21" fmla="*/ 866 h 1122"/>
              <a:gd name="T22" fmla="*/ 1576 w 3672"/>
              <a:gd name="T23" fmla="*/ 926 h 1122"/>
              <a:gd name="T24" fmla="*/ 1452 w 3672"/>
              <a:gd name="T25" fmla="*/ 954 h 1122"/>
              <a:gd name="T26" fmla="*/ 1124 w 3672"/>
              <a:gd name="T27" fmla="*/ 1018 h 1122"/>
              <a:gd name="T28" fmla="*/ 836 w 3672"/>
              <a:gd name="T29" fmla="*/ 1062 h 1122"/>
              <a:gd name="T30" fmla="*/ 588 w 3672"/>
              <a:gd name="T31" fmla="*/ 1092 h 1122"/>
              <a:gd name="T32" fmla="*/ 380 w 3672"/>
              <a:gd name="T33" fmla="*/ 1110 h 1122"/>
              <a:gd name="T34" fmla="*/ 216 w 3672"/>
              <a:gd name="T35" fmla="*/ 1120 h 1122"/>
              <a:gd name="T36" fmla="*/ 26 w 3672"/>
              <a:gd name="T37" fmla="*/ 1122 h 1122"/>
              <a:gd name="T38" fmla="*/ 0 w 3672"/>
              <a:gd name="T39" fmla="*/ 1120 h 1122"/>
              <a:gd name="T40" fmla="*/ 148 w 3672"/>
              <a:gd name="T41" fmla="*/ 1116 h 1122"/>
              <a:gd name="T42" fmla="*/ 320 w 3672"/>
              <a:gd name="T43" fmla="*/ 1106 h 1122"/>
              <a:gd name="T44" fmla="*/ 546 w 3672"/>
              <a:gd name="T45" fmla="*/ 1086 h 1122"/>
              <a:gd name="T46" fmla="*/ 822 w 3672"/>
              <a:gd name="T47" fmla="*/ 1052 h 1122"/>
              <a:gd name="T48" fmla="*/ 1134 w 3672"/>
              <a:gd name="T49" fmla="*/ 1002 h 1122"/>
              <a:gd name="T50" fmla="*/ 1478 w 3672"/>
              <a:gd name="T51" fmla="*/ 930 h 1122"/>
              <a:gd name="T52" fmla="*/ 1660 w 3672"/>
              <a:gd name="T53" fmla="*/ 886 h 1122"/>
              <a:gd name="T54" fmla="*/ 1846 w 3672"/>
              <a:gd name="T55" fmla="*/ 836 h 1122"/>
              <a:gd name="T56" fmla="*/ 1942 w 3672"/>
              <a:gd name="T57" fmla="*/ 808 h 1122"/>
              <a:gd name="T58" fmla="*/ 2126 w 3672"/>
              <a:gd name="T59" fmla="*/ 748 h 1122"/>
              <a:gd name="T60" fmla="*/ 2306 w 3672"/>
              <a:gd name="T61" fmla="*/ 684 h 1122"/>
              <a:gd name="T62" fmla="*/ 2478 w 3672"/>
              <a:gd name="T63" fmla="*/ 616 h 1122"/>
              <a:gd name="T64" fmla="*/ 2720 w 3672"/>
              <a:gd name="T65" fmla="*/ 512 h 1122"/>
              <a:gd name="T66" fmla="*/ 3010 w 3672"/>
              <a:gd name="T67" fmla="*/ 374 h 1122"/>
              <a:gd name="T68" fmla="*/ 3256 w 3672"/>
              <a:gd name="T69" fmla="*/ 246 h 1122"/>
              <a:gd name="T70" fmla="*/ 3452 w 3672"/>
              <a:gd name="T71" fmla="*/ 134 h 1122"/>
              <a:gd name="T72" fmla="*/ 3632 w 3672"/>
              <a:gd name="T73" fmla="*/ 24 h 1122"/>
              <a:gd name="T74" fmla="*/ 3670 w 3672"/>
              <a:gd name="T75" fmla="*/ 0 h 1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672" h="1122">
                <a:moveTo>
                  <a:pt x="3670" y="0"/>
                </a:moveTo>
                <a:lnTo>
                  <a:pt x="3672" y="62"/>
                </a:lnTo>
                <a:lnTo>
                  <a:pt x="3672" y="62"/>
                </a:lnTo>
                <a:lnTo>
                  <a:pt x="3630" y="88"/>
                </a:lnTo>
                <a:lnTo>
                  <a:pt x="3580" y="120"/>
                </a:lnTo>
                <a:lnTo>
                  <a:pt x="3512" y="160"/>
                </a:lnTo>
                <a:lnTo>
                  <a:pt x="3424" y="210"/>
                </a:lnTo>
                <a:lnTo>
                  <a:pt x="3320" y="268"/>
                </a:lnTo>
                <a:lnTo>
                  <a:pt x="3198" y="332"/>
                </a:lnTo>
                <a:lnTo>
                  <a:pt x="3060" y="400"/>
                </a:lnTo>
                <a:lnTo>
                  <a:pt x="2906" y="472"/>
                </a:lnTo>
                <a:lnTo>
                  <a:pt x="2824" y="510"/>
                </a:lnTo>
                <a:lnTo>
                  <a:pt x="2738" y="546"/>
                </a:lnTo>
                <a:lnTo>
                  <a:pt x="2648" y="584"/>
                </a:lnTo>
                <a:lnTo>
                  <a:pt x="2556" y="620"/>
                </a:lnTo>
                <a:lnTo>
                  <a:pt x="2458" y="658"/>
                </a:lnTo>
                <a:lnTo>
                  <a:pt x="2358" y="694"/>
                </a:lnTo>
                <a:lnTo>
                  <a:pt x="2256" y="730"/>
                </a:lnTo>
                <a:lnTo>
                  <a:pt x="2150" y="766"/>
                </a:lnTo>
                <a:lnTo>
                  <a:pt x="2040" y="800"/>
                </a:lnTo>
                <a:lnTo>
                  <a:pt x="1928" y="834"/>
                </a:lnTo>
                <a:lnTo>
                  <a:pt x="1814" y="866"/>
                </a:lnTo>
                <a:lnTo>
                  <a:pt x="1696" y="896"/>
                </a:lnTo>
                <a:lnTo>
                  <a:pt x="1576" y="926"/>
                </a:lnTo>
                <a:lnTo>
                  <a:pt x="1452" y="954"/>
                </a:lnTo>
                <a:lnTo>
                  <a:pt x="1452" y="954"/>
                </a:lnTo>
                <a:lnTo>
                  <a:pt x="1284" y="988"/>
                </a:lnTo>
                <a:lnTo>
                  <a:pt x="1124" y="1018"/>
                </a:lnTo>
                <a:lnTo>
                  <a:pt x="976" y="1042"/>
                </a:lnTo>
                <a:lnTo>
                  <a:pt x="836" y="1062"/>
                </a:lnTo>
                <a:lnTo>
                  <a:pt x="706" y="1080"/>
                </a:lnTo>
                <a:lnTo>
                  <a:pt x="588" y="1092"/>
                </a:lnTo>
                <a:lnTo>
                  <a:pt x="478" y="1104"/>
                </a:lnTo>
                <a:lnTo>
                  <a:pt x="380" y="1110"/>
                </a:lnTo>
                <a:lnTo>
                  <a:pt x="294" y="1116"/>
                </a:lnTo>
                <a:lnTo>
                  <a:pt x="216" y="1120"/>
                </a:lnTo>
                <a:lnTo>
                  <a:pt x="98" y="1122"/>
                </a:lnTo>
                <a:lnTo>
                  <a:pt x="26" y="1122"/>
                </a:lnTo>
                <a:lnTo>
                  <a:pt x="0" y="1120"/>
                </a:lnTo>
                <a:lnTo>
                  <a:pt x="0" y="1120"/>
                </a:lnTo>
                <a:lnTo>
                  <a:pt x="38" y="1120"/>
                </a:lnTo>
                <a:lnTo>
                  <a:pt x="148" y="1116"/>
                </a:lnTo>
                <a:lnTo>
                  <a:pt x="226" y="1112"/>
                </a:lnTo>
                <a:lnTo>
                  <a:pt x="320" y="1106"/>
                </a:lnTo>
                <a:lnTo>
                  <a:pt x="428" y="1098"/>
                </a:lnTo>
                <a:lnTo>
                  <a:pt x="546" y="1086"/>
                </a:lnTo>
                <a:lnTo>
                  <a:pt x="678" y="1070"/>
                </a:lnTo>
                <a:lnTo>
                  <a:pt x="822" y="1052"/>
                </a:lnTo>
                <a:lnTo>
                  <a:pt x="974" y="1030"/>
                </a:lnTo>
                <a:lnTo>
                  <a:pt x="1134" y="1002"/>
                </a:lnTo>
                <a:lnTo>
                  <a:pt x="1304" y="968"/>
                </a:lnTo>
                <a:lnTo>
                  <a:pt x="1478" y="930"/>
                </a:lnTo>
                <a:lnTo>
                  <a:pt x="1568" y="908"/>
                </a:lnTo>
                <a:lnTo>
                  <a:pt x="1660" y="886"/>
                </a:lnTo>
                <a:lnTo>
                  <a:pt x="1752" y="862"/>
                </a:lnTo>
                <a:lnTo>
                  <a:pt x="1846" y="836"/>
                </a:lnTo>
                <a:lnTo>
                  <a:pt x="1846" y="836"/>
                </a:lnTo>
                <a:lnTo>
                  <a:pt x="1942" y="808"/>
                </a:lnTo>
                <a:lnTo>
                  <a:pt x="2034" y="778"/>
                </a:lnTo>
                <a:lnTo>
                  <a:pt x="2126" y="748"/>
                </a:lnTo>
                <a:lnTo>
                  <a:pt x="2216" y="716"/>
                </a:lnTo>
                <a:lnTo>
                  <a:pt x="2306" y="684"/>
                </a:lnTo>
                <a:lnTo>
                  <a:pt x="2392" y="650"/>
                </a:lnTo>
                <a:lnTo>
                  <a:pt x="2478" y="616"/>
                </a:lnTo>
                <a:lnTo>
                  <a:pt x="2560" y="582"/>
                </a:lnTo>
                <a:lnTo>
                  <a:pt x="2720" y="512"/>
                </a:lnTo>
                <a:lnTo>
                  <a:pt x="2870" y="442"/>
                </a:lnTo>
                <a:lnTo>
                  <a:pt x="3010" y="374"/>
                </a:lnTo>
                <a:lnTo>
                  <a:pt x="3140" y="308"/>
                </a:lnTo>
                <a:lnTo>
                  <a:pt x="3256" y="246"/>
                </a:lnTo>
                <a:lnTo>
                  <a:pt x="3360" y="188"/>
                </a:lnTo>
                <a:lnTo>
                  <a:pt x="3452" y="134"/>
                </a:lnTo>
                <a:lnTo>
                  <a:pt x="3528" y="90"/>
                </a:lnTo>
                <a:lnTo>
                  <a:pt x="3632" y="24"/>
                </a:lnTo>
                <a:lnTo>
                  <a:pt x="3670" y="0"/>
                </a:lnTo>
                <a:lnTo>
                  <a:pt x="3670" y="0"/>
                </a:lnTo>
                <a:close/>
              </a:path>
            </a:pathLst>
          </a:custGeom>
          <a:gradFill>
            <a:gsLst>
              <a:gs pos="0">
                <a:schemeClr val="accent1"/>
              </a:gs>
              <a:gs pos="58000">
                <a:schemeClr val="bg2"/>
              </a:gs>
            </a:gsLst>
            <a:lin ang="5400000" scaled="0"/>
          </a:gradFill>
          <a:ln>
            <a:noFill/>
          </a:ln>
        </p:spPr>
        <p:txBody>
          <a:bodyPr/>
          <a:lstStyle/>
          <a:p>
            <a:pPr defTabSz="914363" fontAlgn="auto">
              <a:spcBef>
                <a:spcPts val="0"/>
              </a:spcBef>
              <a:spcAft>
                <a:spcPts val="0"/>
              </a:spcAft>
              <a:defRPr/>
            </a:pPr>
            <a:endParaRPr lang="en-US" dirty="0">
              <a:solidFill>
                <a:prstClr val="white"/>
              </a:solidFill>
              <a:latin typeface="+mn-lt"/>
            </a:endParaRPr>
          </a:p>
        </p:txBody>
      </p:sp>
      <p:sp>
        <p:nvSpPr>
          <p:cNvPr id="9" name="Freeform 12"/>
          <p:cNvSpPr>
            <a:spLocks/>
          </p:cNvSpPr>
          <p:nvPr/>
        </p:nvSpPr>
        <p:spPr bwMode="auto">
          <a:xfrm>
            <a:off x="-28575" y="0"/>
            <a:ext cx="1752600" cy="1776413"/>
          </a:xfrm>
          <a:custGeom>
            <a:avLst/>
            <a:gdLst>
              <a:gd name="T0" fmla="*/ 1152 w 1152"/>
              <a:gd name="T1" fmla="*/ 0 h 1168"/>
              <a:gd name="T2" fmla="*/ 1092 w 1152"/>
              <a:gd name="T3" fmla="*/ 0 h 1168"/>
              <a:gd name="T4" fmla="*/ 1092 w 1152"/>
              <a:gd name="T5" fmla="*/ 0 h 1168"/>
              <a:gd name="T6" fmla="*/ 1068 w 1152"/>
              <a:gd name="T7" fmla="*/ 14 h 1168"/>
              <a:gd name="T8" fmla="*/ 1036 w 1152"/>
              <a:gd name="T9" fmla="*/ 34 h 1168"/>
              <a:gd name="T10" fmla="*/ 994 w 1152"/>
              <a:gd name="T11" fmla="*/ 64 h 1168"/>
              <a:gd name="T12" fmla="*/ 940 w 1152"/>
              <a:gd name="T13" fmla="*/ 106 h 1168"/>
              <a:gd name="T14" fmla="*/ 874 w 1152"/>
              <a:gd name="T15" fmla="*/ 158 h 1168"/>
              <a:gd name="T16" fmla="*/ 796 w 1152"/>
              <a:gd name="T17" fmla="*/ 224 h 1168"/>
              <a:gd name="T18" fmla="*/ 704 w 1152"/>
              <a:gd name="T19" fmla="*/ 302 h 1168"/>
              <a:gd name="T20" fmla="*/ 704 w 1152"/>
              <a:gd name="T21" fmla="*/ 302 h 1168"/>
              <a:gd name="T22" fmla="*/ 618 w 1152"/>
              <a:gd name="T23" fmla="*/ 382 h 1168"/>
              <a:gd name="T24" fmla="*/ 538 w 1152"/>
              <a:gd name="T25" fmla="*/ 462 h 1168"/>
              <a:gd name="T26" fmla="*/ 462 w 1152"/>
              <a:gd name="T27" fmla="*/ 540 h 1168"/>
              <a:gd name="T28" fmla="*/ 394 w 1152"/>
              <a:gd name="T29" fmla="*/ 616 h 1168"/>
              <a:gd name="T30" fmla="*/ 330 w 1152"/>
              <a:gd name="T31" fmla="*/ 690 h 1168"/>
              <a:gd name="T32" fmla="*/ 272 w 1152"/>
              <a:gd name="T33" fmla="*/ 762 h 1168"/>
              <a:gd name="T34" fmla="*/ 220 w 1152"/>
              <a:gd name="T35" fmla="*/ 830 h 1168"/>
              <a:gd name="T36" fmla="*/ 174 w 1152"/>
              <a:gd name="T37" fmla="*/ 894 h 1168"/>
              <a:gd name="T38" fmla="*/ 132 w 1152"/>
              <a:gd name="T39" fmla="*/ 952 h 1168"/>
              <a:gd name="T40" fmla="*/ 98 w 1152"/>
              <a:gd name="T41" fmla="*/ 1006 h 1168"/>
              <a:gd name="T42" fmla="*/ 44 w 1152"/>
              <a:gd name="T43" fmla="*/ 1092 h 1168"/>
              <a:gd name="T44" fmla="*/ 12 w 1152"/>
              <a:gd name="T45" fmla="*/ 1148 h 1168"/>
              <a:gd name="T46" fmla="*/ 0 w 1152"/>
              <a:gd name="T47" fmla="*/ 1168 h 1168"/>
              <a:gd name="T48" fmla="*/ 0 w 1152"/>
              <a:gd name="T49" fmla="*/ 1168 h 1168"/>
              <a:gd name="T50" fmla="*/ 34 w 1152"/>
              <a:gd name="T51" fmla="*/ 1116 h 1168"/>
              <a:gd name="T52" fmla="*/ 72 w 1152"/>
              <a:gd name="T53" fmla="*/ 1056 h 1168"/>
              <a:gd name="T54" fmla="*/ 122 w 1152"/>
              <a:gd name="T55" fmla="*/ 982 h 1168"/>
              <a:gd name="T56" fmla="*/ 184 w 1152"/>
              <a:gd name="T57" fmla="*/ 896 h 1168"/>
              <a:gd name="T58" fmla="*/ 254 w 1152"/>
              <a:gd name="T59" fmla="*/ 802 h 1168"/>
              <a:gd name="T60" fmla="*/ 292 w 1152"/>
              <a:gd name="T61" fmla="*/ 754 h 1168"/>
              <a:gd name="T62" fmla="*/ 332 w 1152"/>
              <a:gd name="T63" fmla="*/ 708 h 1168"/>
              <a:gd name="T64" fmla="*/ 372 w 1152"/>
              <a:gd name="T65" fmla="*/ 660 h 1168"/>
              <a:gd name="T66" fmla="*/ 414 w 1152"/>
              <a:gd name="T67" fmla="*/ 614 h 1168"/>
              <a:gd name="T68" fmla="*/ 414 w 1152"/>
              <a:gd name="T69" fmla="*/ 614 h 1168"/>
              <a:gd name="T70" fmla="*/ 486 w 1152"/>
              <a:gd name="T71" fmla="*/ 540 h 1168"/>
              <a:gd name="T72" fmla="*/ 556 w 1152"/>
              <a:gd name="T73" fmla="*/ 470 h 1168"/>
              <a:gd name="T74" fmla="*/ 624 w 1152"/>
              <a:gd name="T75" fmla="*/ 406 h 1168"/>
              <a:gd name="T76" fmla="*/ 692 w 1152"/>
              <a:gd name="T77" fmla="*/ 346 h 1168"/>
              <a:gd name="T78" fmla="*/ 754 w 1152"/>
              <a:gd name="T79" fmla="*/ 290 h 1168"/>
              <a:gd name="T80" fmla="*/ 816 w 1152"/>
              <a:gd name="T81" fmla="*/ 240 h 1168"/>
              <a:gd name="T82" fmla="*/ 874 w 1152"/>
              <a:gd name="T83" fmla="*/ 194 h 1168"/>
              <a:gd name="T84" fmla="*/ 926 w 1152"/>
              <a:gd name="T85" fmla="*/ 154 h 1168"/>
              <a:gd name="T86" fmla="*/ 1018 w 1152"/>
              <a:gd name="T87" fmla="*/ 86 h 1168"/>
              <a:gd name="T88" fmla="*/ 1090 w 1152"/>
              <a:gd name="T89" fmla="*/ 38 h 1168"/>
              <a:gd name="T90" fmla="*/ 1136 w 1152"/>
              <a:gd name="T91" fmla="*/ 10 h 1168"/>
              <a:gd name="T92" fmla="*/ 1152 w 1152"/>
              <a:gd name="T93" fmla="*/ 0 h 1168"/>
              <a:gd name="T94" fmla="*/ 1152 w 1152"/>
              <a:gd name="T95" fmla="*/ 0 h 1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152" h="1168">
                <a:moveTo>
                  <a:pt x="1152" y="0"/>
                </a:moveTo>
                <a:lnTo>
                  <a:pt x="1092" y="0"/>
                </a:lnTo>
                <a:lnTo>
                  <a:pt x="1092" y="0"/>
                </a:lnTo>
                <a:lnTo>
                  <a:pt x="1068" y="14"/>
                </a:lnTo>
                <a:lnTo>
                  <a:pt x="1036" y="34"/>
                </a:lnTo>
                <a:lnTo>
                  <a:pt x="994" y="64"/>
                </a:lnTo>
                <a:lnTo>
                  <a:pt x="940" y="106"/>
                </a:lnTo>
                <a:lnTo>
                  <a:pt x="874" y="158"/>
                </a:lnTo>
                <a:lnTo>
                  <a:pt x="796" y="224"/>
                </a:lnTo>
                <a:lnTo>
                  <a:pt x="704" y="302"/>
                </a:lnTo>
                <a:lnTo>
                  <a:pt x="704" y="302"/>
                </a:lnTo>
                <a:lnTo>
                  <a:pt x="618" y="382"/>
                </a:lnTo>
                <a:lnTo>
                  <a:pt x="538" y="462"/>
                </a:lnTo>
                <a:lnTo>
                  <a:pt x="462" y="540"/>
                </a:lnTo>
                <a:lnTo>
                  <a:pt x="394" y="616"/>
                </a:lnTo>
                <a:lnTo>
                  <a:pt x="330" y="690"/>
                </a:lnTo>
                <a:lnTo>
                  <a:pt x="272" y="762"/>
                </a:lnTo>
                <a:lnTo>
                  <a:pt x="220" y="830"/>
                </a:lnTo>
                <a:lnTo>
                  <a:pt x="174" y="894"/>
                </a:lnTo>
                <a:lnTo>
                  <a:pt x="132" y="952"/>
                </a:lnTo>
                <a:lnTo>
                  <a:pt x="98" y="1006"/>
                </a:lnTo>
                <a:lnTo>
                  <a:pt x="44" y="1092"/>
                </a:lnTo>
                <a:lnTo>
                  <a:pt x="12" y="1148"/>
                </a:lnTo>
                <a:lnTo>
                  <a:pt x="0" y="1168"/>
                </a:lnTo>
                <a:lnTo>
                  <a:pt x="0" y="1168"/>
                </a:lnTo>
                <a:lnTo>
                  <a:pt x="34" y="1116"/>
                </a:lnTo>
                <a:lnTo>
                  <a:pt x="72" y="1056"/>
                </a:lnTo>
                <a:lnTo>
                  <a:pt x="122" y="982"/>
                </a:lnTo>
                <a:lnTo>
                  <a:pt x="184" y="896"/>
                </a:lnTo>
                <a:lnTo>
                  <a:pt x="254" y="802"/>
                </a:lnTo>
                <a:lnTo>
                  <a:pt x="292" y="754"/>
                </a:lnTo>
                <a:lnTo>
                  <a:pt x="332" y="708"/>
                </a:lnTo>
                <a:lnTo>
                  <a:pt x="372" y="660"/>
                </a:lnTo>
                <a:lnTo>
                  <a:pt x="414" y="614"/>
                </a:lnTo>
                <a:lnTo>
                  <a:pt x="414" y="614"/>
                </a:lnTo>
                <a:lnTo>
                  <a:pt x="486" y="540"/>
                </a:lnTo>
                <a:lnTo>
                  <a:pt x="556" y="470"/>
                </a:lnTo>
                <a:lnTo>
                  <a:pt x="624" y="406"/>
                </a:lnTo>
                <a:lnTo>
                  <a:pt x="692" y="346"/>
                </a:lnTo>
                <a:lnTo>
                  <a:pt x="754" y="290"/>
                </a:lnTo>
                <a:lnTo>
                  <a:pt x="816" y="240"/>
                </a:lnTo>
                <a:lnTo>
                  <a:pt x="874" y="194"/>
                </a:lnTo>
                <a:lnTo>
                  <a:pt x="926" y="154"/>
                </a:lnTo>
                <a:lnTo>
                  <a:pt x="1018" y="86"/>
                </a:lnTo>
                <a:lnTo>
                  <a:pt x="1090" y="38"/>
                </a:lnTo>
                <a:lnTo>
                  <a:pt x="1136" y="10"/>
                </a:lnTo>
                <a:lnTo>
                  <a:pt x="1152" y="0"/>
                </a:lnTo>
                <a:lnTo>
                  <a:pt x="1152" y="0"/>
                </a:lnTo>
                <a:close/>
              </a:path>
            </a:pathLst>
          </a:custGeom>
          <a:gradFill>
            <a:gsLst>
              <a:gs pos="45000">
                <a:schemeClr val="accent1"/>
              </a:gs>
              <a:gs pos="100000">
                <a:schemeClr val="tx1"/>
              </a:gs>
            </a:gsLst>
            <a:lin ang="5400000" scaled="0"/>
          </a:gradFill>
          <a:ln>
            <a:noFill/>
          </a:ln>
        </p:spPr>
        <p:txBody>
          <a:bodyPr/>
          <a:lstStyle/>
          <a:p>
            <a:pPr defTabSz="914363" fontAlgn="auto">
              <a:spcBef>
                <a:spcPts val="0"/>
              </a:spcBef>
              <a:spcAft>
                <a:spcPts val="0"/>
              </a:spcAft>
              <a:defRPr/>
            </a:pPr>
            <a:endParaRPr lang="en-US" dirty="0">
              <a:solidFill>
                <a:prstClr val="white"/>
              </a:solidFill>
              <a:latin typeface="+mn-lt"/>
            </a:endParaRPr>
          </a:p>
        </p:txBody>
      </p:sp>
      <p:pic>
        <p:nvPicPr>
          <p:cNvPr id="76807" name="Picture 22" descr="C:\Users\v-kmcmah\Documents\Clients\Azure\AP_higherEd\AP-logo.png"/>
          <p:cNvPicPr>
            <a:picLocks noChangeAspect="1" noChangeArrowheads="1"/>
          </p:cNvPicPr>
          <p:nvPr/>
        </p:nvPicPr>
        <p:blipFill>
          <a:blip r:embed="rId13"/>
          <a:srcRect/>
          <a:stretch>
            <a:fillRect/>
          </a:stretch>
        </p:blipFill>
        <p:spPr bwMode="auto">
          <a:xfrm>
            <a:off x="190500" y="177800"/>
            <a:ext cx="642938" cy="395288"/>
          </a:xfrm>
          <a:prstGeom prst="rect">
            <a:avLst/>
          </a:prstGeom>
          <a:noFill/>
          <a:ln w="9525">
            <a:noFill/>
            <a:miter lim="800000"/>
            <a:headEnd/>
            <a:tailEnd/>
          </a:ln>
        </p:spPr>
      </p:pic>
      <p:pic>
        <p:nvPicPr>
          <p:cNvPr id="76808" name="Picture 9" descr="logo-revised.png"/>
          <p:cNvPicPr>
            <a:picLocks noChangeAspect="1"/>
          </p:cNvPicPr>
          <p:nvPr/>
        </p:nvPicPr>
        <p:blipFill>
          <a:blip r:embed="rId14"/>
          <a:srcRect/>
          <a:stretch>
            <a:fillRect/>
          </a:stretch>
        </p:blipFill>
        <p:spPr bwMode="auto">
          <a:xfrm>
            <a:off x="7596188" y="6256338"/>
            <a:ext cx="1427162" cy="469900"/>
          </a:xfrm>
          <a:prstGeom prst="rect">
            <a:avLst/>
          </a:prstGeom>
          <a:noFill/>
          <a:ln w="9525">
            <a:noFill/>
            <a:miter lim="800000"/>
            <a:headEnd/>
            <a:tailEnd/>
          </a:ln>
        </p:spPr>
      </p:pic>
    </p:spTree>
  </p:cSld>
  <p:clrMap bg1="dk1" tx1="lt1" bg2="dk2" tx2="lt2" accent1="accent1" accent2="accent2" accent3="accent3" accent4="accent4" accent5="accent5" accent6="accent6" hlink="hlink" folHlink="folHlink"/>
  <p:sldLayoutIdLst>
    <p:sldLayoutId id="2147483980" r:id="rId1"/>
    <p:sldLayoutId id="2147483981" r:id="rId2"/>
    <p:sldLayoutId id="2147483982" r:id="rId3"/>
    <p:sldLayoutId id="2147483983" r:id="rId4"/>
    <p:sldLayoutId id="2147483984" r:id="rId5"/>
    <p:sldLayoutId id="2147483985" r:id="rId6"/>
    <p:sldLayoutId id="2147483986" r:id="rId7"/>
    <p:sldLayoutId id="2147483987" r:id="rId8"/>
    <p:sldLayoutId id="2147483988" r:id="rId9"/>
    <p:sldLayoutId id="2147483989" r:id="rId10"/>
    <p:sldLayoutId id="2147483990" r:id="rId11"/>
  </p:sldLayoutIdLst>
  <p:transition/>
  <p:timing>
    <p:tnLst>
      <p:par>
        <p:cTn id="1" dur="indefinite" restart="never" nodeType="tmRoot"/>
      </p:par>
    </p:tnLst>
  </p:timing>
  <p:txStyles>
    <p:titleStyle>
      <a:lvl1pPr algn="l" defTabSz="912813" rtl="0" eaLnBrk="0" fontAlgn="base" hangingPunct="0">
        <a:lnSpc>
          <a:spcPct val="90000"/>
        </a:lnSpc>
        <a:spcBef>
          <a:spcPct val="0"/>
        </a:spcBef>
        <a:spcAft>
          <a:spcPct val="0"/>
        </a:spcAft>
        <a:defRPr lang="en-US" sz="3200" kern="1200" spc="-150" dirty="0">
          <a:ln w="3175">
            <a:noFill/>
          </a:ln>
          <a:solidFill>
            <a:schemeClr val="bg2"/>
          </a:solidFill>
          <a:latin typeface="+mj-lt"/>
          <a:ea typeface="+mn-ea"/>
          <a:cs typeface="Arial" charset="0"/>
        </a:defRPr>
      </a:lvl1pPr>
      <a:lvl2pPr algn="l" defTabSz="912813" rtl="0" eaLnBrk="0" fontAlgn="base" hangingPunct="0">
        <a:lnSpc>
          <a:spcPct val="90000"/>
        </a:lnSpc>
        <a:spcBef>
          <a:spcPct val="0"/>
        </a:spcBef>
        <a:spcAft>
          <a:spcPct val="0"/>
        </a:spcAft>
        <a:defRPr sz="3200">
          <a:solidFill>
            <a:schemeClr val="bg2"/>
          </a:solidFill>
          <a:latin typeface="Trebuchet MS" pitchFamily="34" charset="0"/>
          <a:cs typeface="Arial" pitchFamily="34" charset="0"/>
        </a:defRPr>
      </a:lvl2pPr>
      <a:lvl3pPr algn="l" defTabSz="912813" rtl="0" eaLnBrk="0" fontAlgn="base" hangingPunct="0">
        <a:lnSpc>
          <a:spcPct val="90000"/>
        </a:lnSpc>
        <a:spcBef>
          <a:spcPct val="0"/>
        </a:spcBef>
        <a:spcAft>
          <a:spcPct val="0"/>
        </a:spcAft>
        <a:defRPr sz="3200">
          <a:solidFill>
            <a:schemeClr val="bg2"/>
          </a:solidFill>
          <a:latin typeface="Trebuchet MS" pitchFamily="34" charset="0"/>
          <a:cs typeface="Arial" pitchFamily="34" charset="0"/>
        </a:defRPr>
      </a:lvl3pPr>
      <a:lvl4pPr algn="l" defTabSz="912813" rtl="0" eaLnBrk="0" fontAlgn="base" hangingPunct="0">
        <a:lnSpc>
          <a:spcPct val="90000"/>
        </a:lnSpc>
        <a:spcBef>
          <a:spcPct val="0"/>
        </a:spcBef>
        <a:spcAft>
          <a:spcPct val="0"/>
        </a:spcAft>
        <a:defRPr sz="3200">
          <a:solidFill>
            <a:schemeClr val="bg2"/>
          </a:solidFill>
          <a:latin typeface="Trebuchet MS" pitchFamily="34" charset="0"/>
          <a:cs typeface="Arial" pitchFamily="34" charset="0"/>
        </a:defRPr>
      </a:lvl4pPr>
      <a:lvl5pPr algn="l" defTabSz="912813" rtl="0" eaLnBrk="0" fontAlgn="base" hangingPunct="0">
        <a:lnSpc>
          <a:spcPct val="90000"/>
        </a:lnSpc>
        <a:spcBef>
          <a:spcPct val="0"/>
        </a:spcBef>
        <a:spcAft>
          <a:spcPct val="0"/>
        </a:spcAft>
        <a:defRPr sz="3200">
          <a:solidFill>
            <a:schemeClr val="bg2"/>
          </a:solidFill>
          <a:latin typeface="Trebuchet MS" pitchFamily="34" charset="0"/>
          <a:cs typeface="Arial" pitchFamily="34" charset="0"/>
        </a:defRPr>
      </a:lvl5pPr>
      <a:lvl6pPr marL="457200" algn="l" defTabSz="912813" rtl="0" fontAlgn="base">
        <a:lnSpc>
          <a:spcPct val="90000"/>
        </a:lnSpc>
        <a:spcBef>
          <a:spcPct val="0"/>
        </a:spcBef>
        <a:spcAft>
          <a:spcPct val="0"/>
        </a:spcAft>
        <a:defRPr sz="3200">
          <a:solidFill>
            <a:schemeClr val="bg2"/>
          </a:solidFill>
          <a:latin typeface="Trebuchet MS" pitchFamily="34" charset="0"/>
          <a:cs typeface="Arial" pitchFamily="34" charset="0"/>
        </a:defRPr>
      </a:lvl6pPr>
      <a:lvl7pPr marL="914400" algn="l" defTabSz="912813" rtl="0" fontAlgn="base">
        <a:lnSpc>
          <a:spcPct val="90000"/>
        </a:lnSpc>
        <a:spcBef>
          <a:spcPct val="0"/>
        </a:spcBef>
        <a:spcAft>
          <a:spcPct val="0"/>
        </a:spcAft>
        <a:defRPr sz="3200">
          <a:solidFill>
            <a:schemeClr val="bg2"/>
          </a:solidFill>
          <a:latin typeface="Trebuchet MS" pitchFamily="34" charset="0"/>
          <a:cs typeface="Arial" pitchFamily="34" charset="0"/>
        </a:defRPr>
      </a:lvl7pPr>
      <a:lvl8pPr marL="1371600" algn="l" defTabSz="912813" rtl="0" fontAlgn="base">
        <a:lnSpc>
          <a:spcPct val="90000"/>
        </a:lnSpc>
        <a:spcBef>
          <a:spcPct val="0"/>
        </a:spcBef>
        <a:spcAft>
          <a:spcPct val="0"/>
        </a:spcAft>
        <a:defRPr sz="3200">
          <a:solidFill>
            <a:schemeClr val="bg2"/>
          </a:solidFill>
          <a:latin typeface="Trebuchet MS" pitchFamily="34" charset="0"/>
          <a:cs typeface="Arial" pitchFamily="34" charset="0"/>
        </a:defRPr>
      </a:lvl8pPr>
      <a:lvl9pPr marL="1828800" algn="l" defTabSz="912813" rtl="0" fontAlgn="base">
        <a:lnSpc>
          <a:spcPct val="90000"/>
        </a:lnSpc>
        <a:spcBef>
          <a:spcPct val="0"/>
        </a:spcBef>
        <a:spcAft>
          <a:spcPct val="0"/>
        </a:spcAft>
        <a:defRPr sz="3200">
          <a:solidFill>
            <a:schemeClr val="bg2"/>
          </a:solidFill>
          <a:latin typeface="Trebuchet MS" pitchFamily="34" charset="0"/>
          <a:cs typeface="Arial" pitchFamily="34" charset="0"/>
        </a:defRPr>
      </a:lvl9pPr>
    </p:titleStyle>
    <p:bodyStyle>
      <a:lvl1pPr marL="344488" indent="-344488" algn="l" defTabSz="912813" rtl="0" eaLnBrk="0" fontAlgn="base" hangingPunct="0">
        <a:lnSpc>
          <a:spcPct val="90000"/>
        </a:lnSpc>
        <a:spcBef>
          <a:spcPct val="20000"/>
        </a:spcBef>
        <a:spcAft>
          <a:spcPct val="0"/>
        </a:spcAft>
        <a:buClr>
          <a:schemeClr val="accent1"/>
        </a:buClr>
        <a:buFont typeface="Arial" pitchFamily="34" charset="0"/>
        <a:buChar char="•"/>
        <a:defRPr sz="2800" kern="1200">
          <a:gradFill>
            <a:gsLst>
              <a:gs pos="0">
                <a:schemeClr val="bg1"/>
              </a:gs>
              <a:gs pos="100000">
                <a:schemeClr val="bg1"/>
              </a:gs>
            </a:gsLst>
            <a:lin ang="5400000" scaled="0"/>
          </a:gradFill>
          <a:latin typeface="+mn-lt"/>
          <a:ea typeface="+mn-ea"/>
          <a:cs typeface="+mn-cs"/>
        </a:defRPr>
      </a:lvl1pPr>
      <a:lvl2pPr marL="630238" indent="-285750" algn="l" defTabSz="912813" rtl="0" eaLnBrk="0" fontAlgn="base" hangingPunct="0">
        <a:lnSpc>
          <a:spcPct val="90000"/>
        </a:lnSpc>
        <a:spcBef>
          <a:spcPct val="20000"/>
        </a:spcBef>
        <a:spcAft>
          <a:spcPct val="0"/>
        </a:spcAft>
        <a:buClr>
          <a:schemeClr val="bg2"/>
        </a:buClr>
        <a:buFont typeface="Arial" pitchFamily="34" charset="0"/>
        <a:buChar char="•"/>
        <a:defRPr sz="2400" kern="1200">
          <a:gradFill>
            <a:gsLst>
              <a:gs pos="0">
                <a:schemeClr val="bg1"/>
              </a:gs>
              <a:gs pos="100000">
                <a:schemeClr val="bg1"/>
              </a:gs>
            </a:gsLst>
            <a:lin ang="5400000" scaled="0"/>
          </a:gradFill>
          <a:latin typeface="+mn-lt"/>
          <a:ea typeface="+mn-ea"/>
          <a:cs typeface="+mn-cs"/>
        </a:defRPr>
      </a:lvl2pPr>
      <a:lvl3pPr marL="914400" indent="-284163" algn="l" defTabSz="912813" rtl="0" eaLnBrk="0" fontAlgn="base" hangingPunct="0">
        <a:lnSpc>
          <a:spcPct val="90000"/>
        </a:lnSpc>
        <a:spcBef>
          <a:spcPct val="20000"/>
        </a:spcBef>
        <a:spcAft>
          <a:spcPct val="0"/>
        </a:spcAft>
        <a:buClr>
          <a:schemeClr val="bg2"/>
        </a:buClr>
        <a:buFont typeface="Arial" pitchFamily="34" charset="0"/>
        <a:buChar char="•"/>
        <a:defRPr sz="2000" kern="1200">
          <a:gradFill>
            <a:gsLst>
              <a:gs pos="0">
                <a:schemeClr val="bg1"/>
              </a:gs>
              <a:gs pos="100000">
                <a:schemeClr val="bg1"/>
              </a:gs>
            </a:gsLst>
            <a:lin ang="5400000" scaled="0"/>
          </a:gradFill>
          <a:latin typeface="+mn-lt"/>
          <a:ea typeface="+mn-ea"/>
          <a:cs typeface="+mn-cs"/>
        </a:defRPr>
      </a:lvl3pPr>
      <a:lvl4pPr marL="1147763" indent="-233363" algn="l" defTabSz="912813" rtl="0" eaLnBrk="0" fontAlgn="base" hangingPunct="0">
        <a:lnSpc>
          <a:spcPct val="90000"/>
        </a:lnSpc>
        <a:spcBef>
          <a:spcPct val="20000"/>
        </a:spcBef>
        <a:spcAft>
          <a:spcPct val="0"/>
        </a:spcAft>
        <a:buClr>
          <a:schemeClr val="bg2"/>
        </a:buClr>
        <a:buFont typeface="Arial" pitchFamily="34" charset="0"/>
        <a:buChar char="•"/>
        <a:defRPr kern="1200">
          <a:gradFill>
            <a:gsLst>
              <a:gs pos="0">
                <a:schemeClr val="bg1"/>
              </a:gs>
              <a:gs pos="100000">
                <a:schemeClr val="bg1"/>
              </a:gs>
            </a:gsLst>
            <a:lin ang="5400000" scaled="0"/>
          </a:gradFill>
          <a:latin typeface="+mn-lt"/>
          <a:ea typeface="+mn-ea"/>
          <a:cs typeface="+mn-cs"/>
        </a:defRPr>
      </a:lvl4pPr>
      <a:lvl5pPr marL="1371600" indent="-223838" algn="l" defTabSz="912813" rtl="0" eaLnBrk="0" fontAlgn="base" hangingPunct="0">
        <a:lnSpc>
          <a:spcPct val="90000"/>
        </a:lnSpc>
        <a:spcBef>
          <a:spcPct val="20000"/>
        </a:spcBef>
        <a:spcAft>
          <a:spcPct val="0"/>
        </a:spcAft>
        <a:buClr>
          <a:schemeClr val="bg2"/>
        </a:buClr>
        <a:buFont typeface="Arial" pitchFamily="34" charset="0"/>
        <a:buChar char="•"/>
        <a:defRPr kern="1200">
          <a:gradFill>
            <a:gsLst>
              <a:gs pos="0">
                <a:schemeClr val="bg1"/>
              </a:gs>
              <a:gs pos="100000">
                <a:schemeClr val="bg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5" name="Freeform 21"/>
          <p:cNvSpPr>
            <a:spLocks/>
          </p:cNvSpPr>
          <p:nvPr/>
        </p:nvSpPr>
        <p:spPr bwMode="auto">
          <a:xfrm>
            <a:off x="-82550" y="0"/>
            <a:ext cx="2320925" cy="1414463"/>
          </a:xfrm>
          <a:custGeom>
            <a:avLst/>
            <a:gdLst>
              <a:gd name="T0" fmla="*/ 1582 w 1582"/>
              <a:gd name="T1" fmla="*/ 0 h 964"/>
              <a:gd name="T2" fmla="*/ 1490 w 1582"/>
              <a:gd name="T3" fmla="*/ 2 h 964"/>
              <a:gd name="T4" fmla="*/ 1490 w 1582"/>
              <a:gd name="T5" fmla="*/ 2 h 964"/>
              <a:gd name="T6" fmla="*/ 1420 w 1582"/>
              <a:gd name="T7" fmla="*/ 26 h 964"/>
              <a:gd name="T8" fmla="*/ 1340 w 1582"/>
              <a:gd name="T9" fmla="*/ 54 h 964"/>
              <a:gd name="T10" fmla="*/ 1240 w 1582"/>
              <a:gd name="T11" fmla="*/ 96 h 964"/>
              <a:gd name="T12" fmla="*/ 1122 w 1582"/>
              <a:gd name="T13" fmla="*/ 146 h 964"/>
              <a:gd name="T14" fmla="*/ 1060 w 1582"/>
              <a:gd name="T15" fmla="*/ 174 h 964"/>
              <a:gd name="T16" fmla="*/ 996 w 1582"/>
              <a:gd name="T17" fmla="*/ 206 h 964"/>
              <a:gd name="T18" fmla="*/ 930 w 1582"/>
              <a:gd name="T19" fmla="*/ 240 h 964"/>
              <a:gd name="T20" fmla="*/ 864 w 1582"/>
              <a:gd name="T21" fmla="*/ 276 h 964"/>
              <a:gd name="T22" fmla="*/ 798 w 1582"/>
              <a:gd name="T23" fmla="*/ 314 h 964"/>
              <a:gd name="T24" fmla="*/ 734 w 1582"/>
              <a:gd name="T25" fmla="*/ 354 h 964"/>
              <a:gd name="T26" fmla="*/ 734 w 1582"/>
              <a:gd name="T27" fmla="*/ 354 h 964"/>
              <a:gd name="T28" fmla="*/ 642 w 1582"/>
              <a:gd name="T29" fmla="*/ 416 h 964"/>
              <a:gd name="T30" fmla="*/ 556 w 1582"/>
              <a:gd name="T31" fmla="*/ 476 h 964"/>
              <a:gd name="T32" fmla="*/ 476 w 1582"/>
              <a:gd name="T33" fmla="*/ 534 h 964"/>
              <a:gd name="T34" fmla="*/ 404 w 1582"/>
              <a:gd name="T35" fmla="*/ 590 h 964"/>
              <a:gd name="T36" fmla="*/ 338 w 1582"/>
              <a:gd name="T37" fmla="*/ 644 h 964"/>
              <a:gd name="T38" fmla="*/ 278 w 1582"/>
              <a:gd name="T39" fmla="*/ 694 h 964"/>
              <a:gd name="T40" fmla="*/ 224 w 1582"/>
              <a:gd name="T41" fmla="*/ 742 h 964"/>
              <a:gd name="T42" fmla="*/ 176 w 1582"/>
              <a:gd name="T43" fmla="*/ 784 h 964"/>
              <a:gd name="T44" fmla="*/ 98 w 1582"/>
              <a:gd name="T45" fmla="*/ 860 h 964"/>
              <a:gd name="T46" fmla="*/ 44 w 1582"/>
              <a:gd name="T47" fmla="*/ 916 h 964"/>
              <a:gd name="T48" fmla="*/ 10 w 1582"/>
              <a:gd name="T49" fmla="*/ 952 h 964"/>
              <a:gd name="T50" fmla="*/ 0 w 1582"/>
              <a:gd name="T51" fmla="*/ 964 h 964"/>
              <a:gd name="T52" fmla="*/ 0 w 1582"/>
              <a:gd name="T53" fmla="*/ 964 h 964"/>
              <a:gd name="T54" fmla="*/ 42 w 1582"/>
              <a:gd name="T55" fmla="*/ 920 h 964"/>
              <a:gd name="T56" fmla="*/ 94 w 1582"/>
              <a:gd name="T57" fmla="*/ 870 h 964"/>
              <a:gd name="T58" fmla="*/ 168 w 1582"/>
              <a:gd name="T59" fmla="*/ 802 h 964"/>
              <a:gd name="T60" fmla="*/ 260 w 1582"/>
              <a:gd name="T61" fmla="*/ 724 h 964"/>
              <a:gd name="T62" fmla="*/ 314 w 1582"/>
              <a:gd name="T63" fmla="*/ 680 h 964"/>
              <a:gd name="T64" fmla="*/ 372 w 1582"/>
              <a:gd name="T65" fmla="*/ 632 h 964"/>
              <a:gd name="T66" fmla="*/ 436 w 1582"/>
              <a:gd name="T67" fmla="*/ 584 h 964"/>
              <a:gd name="T68" fmla="*/ 504 w 1582"/>
              <a:gd name="T69" fmla="*/ 534 h 964"/>
              <a:gd name="T70" fmla="*/ 578 w 1582"/>
              <a:gd name="T71" fmla="*/ 484 h 964"/>
              <a:gd name="T72" fmla="*/ 656 w 1582"/>
              <a:gd name="T73" fmla="*/ 432 h 964"/>
              <a:gd name="T74" fmla="*/ 656 w 1582"/>
              <a:gd name="T75" fmla="*/ 432 h 964"/>
              <a:gd name="T76" fmla="*/ 744 w 1582"/>
              <a:gd name="T77" fmla="*/ 376 h 964"/>
              <a:gd name="T78" fmla="*/ 830 w 1582"/>
              <a:gd name="T79" fmla="*/ 324 h 964"/>
              <a:gd name="T80" fmla="*/ 916 w 1582"/>
              <a:gd name="T81" fmla="*/ 276 h 964"/>
              <a:gd name="T82" fmla="*/ 1000 w 1582"/>
              <a:gd name="T83" fmla="*/ 232 h 964"/>
              <a:gd name="T84" fmla="*/ 1080 w 1582"/>
              <a:gd name="T85" fmla="*/ 194 h 964"/>
              <a:gd name="T86" fmla="*/ 1156 w 1582"/>
              <a:gd name="T87" fmla="*/ 158 h 964"/>
              <a:gd name="T88" fmla="*/ 1228 w 1582"/>
              <a:gd name="T89" fmla="*/ 128 h 964"/>
              <a:gd name="T90" fmla="*/ 1296 w 1582"/>
              <a:gd name="T91" fmla="*/ 100 h 964"/>
              <a:gd name="T92" fmla="*/ 1358 w 1582"/>
              <a:gd name="T93" fmla="*/ 76 h 964"/>
              <a:gd name="T94" fmla="*/ 1412 w 1582"/>
              <a:gd name="T95" fmla="*/ 56 h 964"/>
              <a:gd name="T96" fmla="*/ 1504 w 1582"/>
              <a:gd name="T97" fmla="*/ 24 h 964"/>
              <a:gd name="T98" fmla="*/ 1560 w 1582"/>
              <a:gd name="T99" fmla="*/ 6 h 964"/>
              <a:gd name="T100" fmla="*/ 1582 w 1582"/>
              <a:gd name="T101" fmla="*/ 0 h 964"/>
              <a:gd name="T102" fmla="*/ 1582 w 1582"/>
              <a:gd name="T103" fmla="*/ 0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582" h="964">
                <a:moveTo>
                  <a:pt x="1582" y="0"/>
                </a:moveTo>
                <a:lnTo>
                  <a:pt x="1490" y="2"/>
                </a:lnTo>
                <a:lnTo>
                  <a:pt x="1490" y="2"/>
                </a:lnTo>
                <a:lnTo>
                  <a:pt x="1420" y="26"/>
                </a:lnTo>
                <a:lnTo>
                  <a:pt x="1340" y="54"/>
                </a:lnTo>
                <a:lnTo>
                  <a:pt x="1240" y="96"/>
                </a:lnTo>
                <a:lnTo>
                  <a:pt x="1122" y="146"/>
                </a:lnTo>
                <a:lnTo>
                  <a:pt x="1060" y="174"/>
                </a:lnTo>
                <a:lnTo>
                  <a:pt x="996" y="206"/>
                </a:lnTo>
                <a:lnTo>
                  <a:pt x="930" y="240"/>
                </a:lnTo>
                <a:lnTo>
                  <a:pt x="864" y="276"/>
                </a:lnTo>
                <a:lnTo>
                  <a:pt x="798" y="314"/>
                </a:lnTo>
                <a:lnTo>
                  <a:pt x="734" y="354"/>
                </a:lnTo>
                <a:lnTo>
                  <a:pt x="734" y="354"/>
                </a:lnTo>
                <a:lnTo>
                  <a:pt x="642" y="416"/>
                </a:lnTo>
                <a:lnTo>
                  <a:pt x="556" y="476"/>
                </a:lnTo>
                <a:lnTo>
                  <a:pt x="476" y="534"/>
                </a:lnTo>
                <a:lnTo>
                  <a:pt x="404" y="590"/>
                </a:lnTo>
                <a:lnTo>
                  <a:pt x="338" y="644"/>
                </a:lnTo>
                <a:lnTo>
                  <a:pt x="278" y="694"/>
                </a:lnTo>
                <a:lnTo>
                  <a:pt x="224" y="742"/>
                </a:lnTo>
                <a:lnTo>
                  <a:pt x="176" y="784"/>
                </a:lnTo>
                <a:lnTo>
                  <a:pt x="98" y="860"/>
                </a:lnTo>
                <a:lnTo>
                  <a:pt x="44" y="916"/>
                </a:lnTo>
                <a:lnTo>
                  <a:pt x="10" y="952"/>
                </a:lnTo>
                <a:lnTo>
                  <a:pt x="0" y="964"/>
                </a:lnTo>
                <a:lnTo>
                  <a:pt x="0" y="964"/>
                </a:lnTo>
                <a:lnTo>
                  <a:pt x="42" y="920"/>
                </a:lnTo>
                <a:lnTo>
                  <a:pt x="94" y="870"/>
                </a:lnTo>
                <a:lnTo>
                  <a:pt x="168" y="802"/>
                </a:lnTo>
                <a:lnTo>
                  <a:pt x="260" y="724"/>
                </a:lnTo>
                <a:lnTo>
                  <a:pt x="314" y="680"/>
                </a:lnTo>
                <a:lnTo>
                  <a:pt x="372" y="632"/>
                </a:lnTo>
                <a:lnTo>
                  <a:pt x="436" y="584"/>
                </a:lnTo>
                <a:lnTo>
                  <a:pt x="504" y="534"/>
                </a:lnTo>
                <a:lnTo>
                  <a:pt x="578" y="484"/>
                </a:lnTo>
                <a:lnTo>
                  <a:pt x="656" y="432"/>
                </a:lnTo>
                <a:lnTo>
                  <a:pt x="656" y="432"/>
                </a:lnTo>
                <a:lnTo>
                  <a:pt x="744" y="376"/>
                </a:lnTo>
                <a:lnTo>
                  <a:pt x="830" y="324"/>
                </a:lnTo>
                <a:lnTo>
                  <a:pt x="916" y="276"/>
                </a:lnTo>
                <a:lnTo>
                  <a:pt x="1000" y="232"/>
                </a:lnTo>
                <a:lnTo>
                  <a:pt x="1080" y="194"/>
                </a:lnTo>
                <a:lnTo>
                  <a:pt x="1156" y="158"/>
                </a:lnTo>
                <a:lnTo>
                  <a:pt x="1228" y="128"/>
                </a:lnTo>
                <a:lnTo>
                  <a:pt x="1296" y="100"/>
                </a:lnTo>
                <a:lnTo>
                  <a:pt x="1358" y="76"/>
                </a:lnTo>
                <a:lnTo>
                  <a:pt x="1412" y="56"/>
                </a:lnTo>
                <a:lnTo>
                  <a:pt x="1504" y="24"/>
                </a:lnTo>
                <a:lnTo>
                  <a:pt x="1560" y="6"/>
                </a:lnTo>
                <a:lnTo>
                  <a:pt x="1582" y="0"/>
                </a:lnTo>
                <a:lnTo>
                  <a:pt x="1582" y="0"/>
                </a:lnTo>
                <a:close/>
              </a:path>
            </a:pathLst>
          </a:custGeom>
          <a:gradFill>
            <a:gsLst>
              <a:gs pos="45000">
                <a:schemeClr val="tx2"/>
              </a:gs>
              <a:gs pos="100000">
                <a:schemeClr val="tx1"/>
              </a:gs>
            </a:gsLst>
            <a:lin ang="5400000" scaled="0"/>
          </a:gradFill>
          <a:ln>
            <a:noFill/>
          </a:ln>
        </p:spPr>
        <p:txBody>
          <a:bodyPr/>
          <a:lstStyle/>
          <a:p>
            <a:pPr defTabSz="914363" fontAlgn="auto">
              <a:spcBef>
                <a:spcPts val="0"/>
              </a:spcBef>
              <a:spcAft>
                <a:spcPts val="0"/>
              </a:spcAft>
              <a:defRPr/>
            </a:pPr>
            <a:endParaRPr lang="en-US" dirty="0">
              <a:solidFill>
                <a:prstClr val="white"/>
              </a:solidFill>
              <a:latin typeface="+mn-lt"/>
            </a:endParaRPr>
          </a:p>
        </p:txBody>
      </p:sp>
      <p:sp>
        <p:nvSpPr>
          <p:cNvPr id="2" name="Title Placeholder 1"/>
          <p:cNvSpPr>
            <a:spLocks noGrp="1"/>
          </p:cNvSpPr>
          <p:nvPr>
            <p:ph type="title"/>
          </p:nvPr>
        </p:nvSpPr>
        <p:spPr>
          <a:xfrm>
            <a:off x="1069975" y="573088"/>
            <a:ext cx="7683500" cy="666750"/>
          </a:xfrm>
          <a:prstGeom prst="rect">
            <a:avLst/>
          </a:prstGeom>
        </p:spPr>
        <p:txBody>
          <a:bodyPr vert="horz" lIns="0" tIns="45704" rIns="0" bIns="45704" rtlCol="0" anchor="t" anchorCtr="0">
            <a:noAutofit/>
          </a:bodyPr>
          <a:lstStyle/>
          <a:p>
            <a:pPr lvl="0"/>
            <a:r>
              <a:rPr lang="en-US" dirty="0" smtClean="0"/>
              <a:t>Click to edit Master title style</a:t>
            </a:r>
            <a:endParaRPr lang="en-US" dirty="0"/>
          </a:p>
        </p:txBody>
      </p:sp>
      <p:sp>
        <p:nvSpPr>
          <p:cNvPr id="3" name="Text Placeholder 2"/>
          <p:cNvSpPr>
            <a:spLocks noGrp="1"/>
          </p:cNvSpPr>
          <p:nvPr>
            <p:ph type="body" idx="1"/>
          </p:nvPr>
        </p:nvSpPr>
        <p:spPr>
          <a:xfrm>
            <a:off x="1069975" y="1698625"/>
            <a:ext cx="7683500" cy="1776413"/>
          </a:xfrm>
          <a:prstGeom prst="rect">
            <a:avLst/>
          </a:prstGeom>
        </p:spPr>
        <p:txBody>
          <a:bodyPr vert="horz" wrap="square" lIns="0" tIns="0" rIns="0" bIns="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reeform 8"/>
          <p:cNvSpPr>
            <a:spLocks/>
          </p:cNvSpPr>
          <p:nvPr/>
        </p:nvSpPr>
        <p:spPr bwMode="auto">
          <a:xfrm>
            <a:off x="3692525" y="5189538"/>
            <a:ext cx="5459413" cy="1668462"/>
          </a:xfrm>
          <a:custGeom>
            <a:avLst/>
            <a:gdLst>
              <a:gd name="T0" fmla="*/ 3672 w 3672"/>
              <a:gd name="T1" fmla="*/ 62 h 1122"/>
              <a:gd name="T2" fmla="*/ 3630 w 3672"/>
              <a:gd name="T3" fmla="*/ 88 h 1122"/>
              <a:gd name="T4" fmla="*/ 3512 w 3672"/>
              <a:gd name="T5" fmla="*/ 160 h 1122"/>
              <a:gd name="T6" fmla="*/ 3320 w 3672"/>
              <a:gd name="T7" fmla="*/ 268 h 1122"/>
              <a:gd name="T8" fmla="*/ 3060 w 3672"/>
              <a:gd name="T9" fmla="*/ 400 h 1122"/>
              <a:gd name="T10" fmla="*/ 2824 w 3672"/>
              <a:gd name="T11" fmla="*/ 510 h 1122"/>
              <a:gd name="T12" fmla="*/ 2648 w 3672"/>
              <a:gd name="T13" fmla="*/ 584 h 1122"/>
              <a:gd name="T14" fmla="*/ 2458 w 3672"/>
              <a:gd name="T15" fmla="*/ 658 h 1122"/>
              <a:gd name="T16" fmla="*/ 2256 w 3672"/>
              <a:gd name="T17" fmla="*/ 730 h 1122"/>
              <a:gd name="T18" fmla="*/ 2040 w 3672"/>
              <a:gd name="T19" fmla="*/ 800 h 1122"/>
              <a:gd name="T20" fmla="*/ 1814 w 3672"/>
              <a:gd name="T21" fmla="*/ 866 h 1122"/>
              <a:gd name="T22" fmla="*/ 1576 w 3672"/>
              <a:gd name="T23" fmla="*/ 926 h 1122"/>
              <a:gd name="T24" fmla="*/ 1452 w 3672"/>
              <a:gd name="T25" fmla="*/ 954 h 1122"/>
              <a:gd name="T26" fmla="*/ 1124 w 3672"/>
              <a:gd name="T27" fmla="*/ 1018 h 1122"/>
              <a:gd name="T28" fmla="*/ 836 w 3672"/>
              <a:gd name="T29" fmla="*/ 1062 h 1122"/>
              <a:gd name="T30" fmla="*/ 588 w 3672"/>
              <a:gd name="T31" fmla="*/ 1092 h 1122"/>
              <a:gd name="T32" fmla="*/ 380 w 3672"/>
              <a:gd name="T33" fmla="*/ 1110 h 1122"/>
              <a:gd name="T34" fmla="*/ 216 w 3672"/>
              <a:gd name="T35" fmla="*/ 1120 h 1122"/>
              <a:gd name="T36" fmla="*/ 26 w 3672"/>
              <a:gd name="T37" fmla="*/ 1122 h 1122"/>
              <a:gd name="T38" fmla="*/ 0 w 3672"/>
              <a:gd name="T39" fmla="*/ 1120 h 1122"/>
              <a:gd name="T40" fmla="*/ 148 w 3672"/>
              <a:gd name="T41" fmla="*/ 1116 h 1122"/>
              <a:gd name="T42" fmla="*/ 320 w 3672"/>
              <a:gd name="T43" fmla="*/ 1106 h 1122"/>
              <a:gd name="T44" fmla="*/ 546 w 3672"/>
              <a:gd name="T45" fmla="*/ 1086 h 1122"/>
              <a:gd name="T46" fmla="*/ 822 w 3672"/>
              <a:gd name="T47" fmla="*/ 1052 h 1122"/>
              <a:gd name="T48" fmla="*/ 1134 w 3672"/>
              <a:gd name="T49" fmla="*/ 1002 h 1122"/>
              <a:gd name="T50" fmla="*/ 1478 w 3672"/>
              <a:gd name="T51" fmla="*/ 930 h 1122"/>
              <a:gd name="T52" fmla="*/ 1660 w 3672"/>
              <a:gd name="T53" fmla="*/ 886 h 1122"/>
              <a:gd name="T54" fmla="*/ 1846 w 3672"/>
              <a:gd name="T55" fmla="*/ 836 h 1122"/>
              <a:gd name="T56" fmla="*/ 1942 w 3672"/>
              <a:gd name="T57" fmla="*/ 808 h 1122"/>
              <a:gd name="T58" fmla="*/ 2126 w 3672"/>
              <a:gd name="T59" fmla="*/ 748 h 1122"/>
              <a:gd name="T60" fmla="*/ 2306 w 3672"/>
              <a:gd name="T61" fmla="*/ 684 h 1122"/>
              <a:gd name="T62" fmla="*/ 2478 w 3672"/>
              <a:gd name="T63" fmla="*/ 616 h 1122"/>
              <a:gd name="T64" fmla="*/ 2720 w 3672"/>
              <a:gd name="T65" fmla="*/ 512 h 1122"/>
              <a:gd name="T66" fmla="*/ 3010 w 3672"/>
              <a:gd name="T67" fmla="*/ 374 h 1122"/>
              <a:gd name="T68" fmla="*/ 3256 w 3672"/>
              <a:gd name="T69" fmla="*/ 246 h 1122"/>
              <a:gd name="T70" fmla="*/ 3452 w 3672"/>
              <a:gd name="T71" fmla="*/ 134 h 1122"/>
              <a:gd name="T72" fmla="*/ 3632 w 3672"/>
              <a:gd name="T73" fmla="*/ 24 h 1122"/>
              <a:gd name="T74" fmla="*/ 3670 w 3672"/>
              <a:gd name="T75" fmla="*/ 0 h 1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672" h="1122">
                <a:moveTo>
                  <a:pt x="3670" y="0"/>
                </a:moveTo>
                <a:lnTo>
                  <a:pt x="3672" y="62"/>
                </a:lnTo>
                <a:lnTo>
                  <a:pt x="3672" y="62"/>
                </a:lnTo>
                <a:lnTo>
                  <a:pt x="3630" y="88"/>
                </a:lnTo>
                <a:lnTo>
                  <a:pt x="3580" y="120"/>
                </a:lnTo>
                <a:lnTo>
                  <a:pt x="3512" y="160"/>
                </a:lnTo>
                <a:lnTo>
                  <a:pt x="3424" y="210"/>
                </a:lnTo>
                <a:lnTo>
                  <a:pt x="3320" y="268"/>
                </a:lnTo>
                <a:lnTo>
                  <a:pt x="3198" y="332"/>
                </a:lnTo>
                <a:lnTo>
                  <a:pt x="3060" y="400"/>
                </a:lnTo>
                <a:lnTo>
                  <a:pt x="2906" y="472"/>
                </a:lnTo>
                <a:lnTo>
                  <a:pt x="2824" y="510"/>
                </a:lnTo>
                <a:lnTo>
                  <a:pt x="2738" y="546"/>
                </a:lnTo>
                <a:lnTo>
                  <a:pt x="2648" y="584"/>
                </a:lnTo>
                <a:lnTo>
                  <a:pt x="2556" y="620"/>
                </a:lnTo>
                <a:lnTo>
                  <a:pt x="2458" y="658"/>
                </a:lnTo>
                <a:lnTo>
                  <a:pt x="2358" y="694"/>
                </a:lnTo>
                <a:lnTo>
                  <a:pt x="2256" y="730"/>
                </a:lnTo>
                <a:lnTo>
                  <a:pt x="2150" y="766"/>
                </a:lnTo>
                <a:lnTo>
                  <a:pt x="2040" y="800"/>
                </a:lnTo>
                <a:lnTo>
                  <a:pt x="1928" y="834"/>
                </a:lnTo>
                <a:lnTo>
                  <a:pt x="1814" y="866"/>
                </a:lnTo>
                <a:lnTo>
                  <a:pt x="1696" y="896"/>
                </a:lnTo>
                <a:lnTo>
                  <a:pt x="1576" y="926"/>
                </a:lnTo>
                <a:lnTo>
                  <a:pt x="1452" y="954"/>
                </a:lnTo>
                <a:lnTo>
                  <a:pt x="1452" y="954"/>
                </a:lnTo>
                <a:lnTo>
                  <a:pt x="1284" y="988"/>
                </a:lnTo>
                <a:lnTo>
                  <a:pt x="1124" y="1018"/>
                </a:lnTo>
                <a:lnTo>
                  <a:pt x="976" y="1042"/>
                </a:lnTo>
                <a:lnTo>
                  <a:pt x="836" y="1062"/>
                </a:lnTo>
                <a:lnTo>
                  <a:pt x="706" y="1080"/>
                </a:lnTo>
                <a:lnTo>
                  <a:pt x="588" y="1092"/>
                </a:lnTo>
                <a:lnTo>
                  <a:pt x="478" y="1104"/>
                </a:lnTo>
                <a:lnTo>
                  <a:pt x="380" y="1110"/>
                </a:lnTo>
                <a:lnTo>
                  <a:pt x="294" y="1116"/>
                </a:lnTo>
                <a:lnTo>
                  <a:pt x="216" y="1120"/>
                </a:lnTo>
                <a:lnTo>
                  <a:pt x="98" y="1122"/>
                </a:lnTo>
                <a:lnTo>
                  <a:pt x="26" y="1122"/>
                </a:lnTo>
                <a:lnTo>
                  <a:pt x="0" y="1120"/>
                </a:lnTo>
                <a:lnTo>
                  <a:pt x="0" y="1120"/>
                </a:lnTo>
                <a:lnTo>
                  <a:pt x="38" y="1120"/>
                </a:lnTo>
                <a:lnTo>
                  <a:pt x="148" y="1116"/>
                </a:lnTo>
                <a:lnTo>
                  <a:pt x="226" y="1112"/>
                </a:lnTo>
                <a:lnTo>
                  <a:pt x="320" y="1106"/>
                </a:lnTo>
                <a:lnTo>
                  <a:pt x="428" y="1098"/>
                </a:lnTo>
                <a:lnTo>
                  <a:pt x="546" y="1086"/>
                </a:lnTo>
                <a:lnTo>
                  <a:pt x="678" y="1070"/>
                </a:lnTo>
                <a:lnTo>
                  <a:pt x="822" y="1052"/>
                </a:lnTo>
                <a:lnTo>
                  <a:pt x="974" y="1030"/>
                </a:lnTo>
                <a:lnTo>
                  <a:pt x="1134" y="1002"/>
                </a:lnTo>
                <a:lnTo>
                  <a:pt x="1304" y="968"/>
                </a:lnTo>
                <a:lnTo>
                  <a:pt x="1478" y="930"/>
                </a:lnTo>
                <a:lnTo>
                  <a:pt x="1568" y="908"/>
                </a:lnTo>
                <a:lnTo>
                  <a:pt x="1660" y="886"/>
                </a:lnTo>
                <a:lnTo>
                  <a:pt x="1752" y="862"/>
                </a:lnTo>
                <a:lnTo>
                  <a:pt x="1846" y="836"/>
                </a:lnTo>
                <a:lnTo>
                  <a:pt x="1846" y="836"/>
                </a:lnTo>
                <a:lnTo>
                  <a:pt x="1942" y="808"/>
                </a:lnTo>
                <a:lnTo>
                  <a:pt x="2034" y="778"/>
                </a:lnTo>
                <a:lnTo>
                  <a:pt x="2126" y="748"/>
                </a:lnTo>
                <a:lnTo>
                  <a:pt x="2216" y="716"/>
                </a:lnTo>
                <a:lnTo>
                  <a:pt x="2306" y="684"/>
                </a:lnTo>
                <a:lnTo>
                  <a:pt x="2392" y="650"/>
                </a:lnTo>
                <a:lnTo>
                  <a:pt x="2478" y="616"/>
                </a:lnTo>
                <a:lnTo>
                  <a:pt x="2560" y="582"/>
                </a:lnTo>
                <a:lnTo>
                  <a:pt x="2720" y="512"/>
                </a:lnTo>
                <a:lnTo>
                  <a:pt x="2870" y="442"/>
                </a:lnTo>
                <a:lnTo>
                  <a:pt x="3010" y="374"/>
                </a:lnTo>
                <a:lnTo>
                  <a:pt x="3140" y="308"/>
                </a:lnTo>
                <a:lnTo>
                  <a:pt x="3256" y="246"/>
                </a:lnTo>
                <a:lnTo>
                  <a:pt x="3360" y="188"/>
                </a:lnTo>
                <a:lnTo>
                  <a:pt x="3452" y="134"/>
                </a:lnTo>
                <a:lnTo>
                  <a:pt x="3528" y="90"/>
                </a:lnTo>
                <a:lnTo>
                  <a:pt x="3632" y="24"/>
                </a:lnTo>
                <a:lnTo>
                  <a:pt x="3670" y="0"/>
                </a:lnTo>
                <a:lnTo>
                  <a:pt x="3670" y="0"/>
                </a:lnTo>
                <a:close/>
              </a:path>
            </a:pathLst>
          </a:custGeom>
          <a:gradFill>
            <a:gsLst>
              <a:gs pos="0">
                <a:schemeClr val="accent1"/>
              </a:gs>
              <a:gs pos="58000">
                <a:schemeClr val="bg2"/>
              </a:gs>
            </a:gsLst>
            <a:lin ang="5400000" scaled="0"/>
          </a:gradFill>
          <a:ln>
            <a:noFill/>
          </a:ln>
        </p:spPr>
        <p:txBody>
          <a:bodyPr/>
          <a:lstStyle/>
          <a:p>
            <a:pPr defTabSz="914363" fontAlgn="auto">
              <a:spcBef>
                <a:spcPts val="0"/>
              </a:spcBef>
              <a:spcAft>
                <a:spcPts val="0"/>
              </a:spcAft>
              <a:defRPr/>
            </a:pPr>
            <a:endParaRPr lang="en-US" dirty="0">
              <a:solidFill>
                <a:prstClr val="white"/>
              </a:solidFill>
              <a:latin typeface="+mn-lt"/>
            </a:endParaRPr>
          </a:p>
        </p:txBody>
      </p:sp>
      <p:sp>
        <p:nvSpPr>
          <p:cNvPr id="9" name="Freeform 12"/>
          <p:cNvSpPr>
            <a:spLocks/>
          </p:cNvSpPr>
          <p:nvPr/>
        </p:nvSpPr>
        <p:spPr bwMode="auto">
          <a:xfrm>
            <a:off x="-28575" y="0"/>
            <a:ext cx="1752600" cy="1776413"/>
          </a:xfrm>
          <a:custGeom>
            <a:avLst/>
            <a:gdLst>
              <a:gd name="T0" fmla="*/ 1152 w 1152"/>
              <a:gd name="T1" fmla="*/ 0 h 1168"/>
              <a:gd name="T2" fmla="*/ 1092 w 1152"/>
              <a:gd name="T3" fmla="*/ 0 h 1168"/>
              <a:gd name="T4" fmla="*/ 1092 w 1152"/>
              <a:gd name="T5" fmla="*/ 0 h 1168"/>
              <a:gd name="T6" fmla="*/ 1068 w 1152"/>
              <a:gd name="T7" fmla="*/ 14 h 1168"/>
              <a:gd name="T8" fmla="*/ 1036 w 1152"/>
              <a:gd name="T9" fmla="*/ 34 h 1168"/>
              <a:gd name="T10" fmla="*/ 994 w 1152"/>
              <a:gd name="T11" fmla="*/ 64 h 1168"/>
              <a:gd name="T12" fmla="*/ 940 w 1152"/>
              <a:gd name="T13" fmla="*/ 106 h 1168"/>
              <a:gd name="T14" fmla="*/ 874 w 1152"/>
              <a:gd name="T15" fmla="*/ 158 h 1168"/>
              <a:gd name="T16" fmla="*/ 796 w 1152"/>
              <a:gd name="T17" fmla="*/ 224 h 1168"/>
              <a:gd name="T18" fmla="*/ 704 w 1152"/>
              <a:gd name="T19" fmla="*/ 302 h 1168"/>
              <a:gd name="T20" fmla="*/ 704 w 1152"/>
              <a:gd name="T21" fmla="*/ 302 h 1168"/>
              <a:gd name="T22" fmla="*/ 618 w 1152"/>
              <a:gd name="T23" fmla="*/ 382 h 1168"/>
              <a:gd name="T24" fmla="*/ 538 w 1152"/>
              <a:gd name="T25" fmla="*/ 462 h 1168"/>
              <a:gd name="T26" fmla="*/ 462 w 1152"/>
              <a:gd name="T27" fmla="*/ 540 h 1168"/>
              <a:gd name="T28" fmla="*/ 394 w 1152"/>
              <a:gd name="T29" fmla="*/ 616 h 1168"/>
              <a:gd name="T30" fmla="*/ 330 w 1152"/>
              <a:gd name="T31" fmla="*/ 690 h 1168"/>
              <a:gd name="T32" fmla="*/ 272 w 1152"/>
              <a:gd name="T33" fmla="*/ 762 h 1168"/>
              <a:gd name="T34" fmla="*/ 220 w 1152"/>
              <a:gd name="T35" fmla="*/ 830 h 1168"/>
              <a:gd name="T36" fmla="*/ 174 w 1152"/>
              <a:gd name="T37" fmla="*/ 894 h 1168"/>
              <a:gd name="T38" fmla="*/ 132 w 1152"/>
              <a:gd name="T39" fmla="*/ 952 h 1168"/>
              <a:gd name="T40" fmla="*/ 98 w 1152"/>
              <a:gd name="T41" fmla="*/ 1006 h 1168"/>
              <a:gd name="T42" fmla="*/ 44 w 1152"/>
              <a:gd name="T43" fmla="*/ 1092 h 1168"/>
              <a:gd name="T44" fmla="*/ 12 w 1152"/>
              <a:gd name="T45" fmla="*/ 1148 h 1168"/>
              <a:gd name="T46" fmla="*/ 0 w 1152"/>
              <a:gd name="T47" fmla="*/ 1168 h 1168"/>
              <a:gd name="T48" fmla="*/ 0 w 1152"/>
              <a:gd name="T49" fmla="*/ 1168 h 1168"/>
              <a:gd name="T50" fmla="*/ 34 w 1152"/>
              <a:gd name="T51" fmla="*/ 1116 h 1168"/>
              <a:gd name="T52" fmla="*/ 72 w 1152"/>
              <a:gd name="T53" fmla="*/ 1056 h 1168"/>
              <a:gd name="T54" fmla="*/ 122 w 1152"/>
              <a:gd name="T55" fmla="*/ 982 h 1168"/>
              <a:gd name="T56" fmla="*/ 184 w 1152"/>
              <a:gd name="T57" fmla="*/ 896 h 1168"/>
              <a:gd name="T58" fmla="*/ 254 w 1152"/>
              <a:gd name="T59" fmla="*/ 802 h 1168"/>
              <a:gd name="T60" fmla="*/ 292 w 1152"/>
              <a:gd name="T61" fmla="*/ 754 h 1168"/>
              <a:gd name="T62" fmla="*/ 332 w 1152"/>
              <a:gd name="T63" fmla="*/ 708 h 1168"/>
              <a:gd name="T64" fmla="*/ 372 w 1152"/>
              <a:gd name="T65" fmla="*/ 660 h 1168"/>
              <a:gd name="T66" fmla="*/ 414 w 1152"/>
              <a:gd name="T67" fmla="*/ 614 h 1168"/>
              <a:gd name="T68" fmla="*/ 414 w 1152"/>
              <a:gd name="T69" fmla="*/ 614 h 1168"/>
              <a:gd name="T70" fmla="*/ 486 w 1152"/>
              <a:gd name="T71" fmla="*/ 540 h 1168"/>
              <a:gd name="T72" fmla="*/ 556 w 1152"/>
              <a:gd name="T73" fmla="*/ 470 h 1168"/>
              <a:gd name="T74" fmla="*/ 624 w 1152"/>
              <a:gd name="T75" fmla="*/ 406 h 1168"/>
              <a:gd name="T76" fmla="*/ 692 w 1152"/>
              <a:gd name="T77" fmla="*/ 346 h 1168"/>
              <a:gd name="T78" fmla="*/ 754 w 1152"/>
              <a:gd name="T79" fmla="*/ 290 h 1168"/>
              <a:gd name="T80" fmla="*/ 816 w 1152"/>
              <a:gd name="T81" fmla="*/ 240 h 1168"/>
              <a:gd name="T82" fmla="*/ 874 w 1152"/>
              <a:gd name="T83" fmla="*/ 194 h 1168"/>
              <a:gd name="T84" fmla="*/ 926 w 1152"/>
              <a:gd name="T85" fmla="*/ 154 h 1168"/>
              <a:gd name="T86" fmla="*/ 1018 w 1152"/>
              <a:gd name="T87" fmla="*/ 86 h 1168"/>
              <a:gd name="T88" fmla="*/ 1090 w 1152"/>
              <a:gd name="T89" fmla="*/ 38 h 1168"/>
              <a:gd name="T90" fmla="*/ 1136 w 1152"/>
              <a:gd name="T91" fmla="*/ 10 h 1168"/>
              <a:gd name="T92" fmla="*/ 1152 w 1152"/>
              <a:gd name="T93" fmla="*/ 0 h 1168"/>
              <a:gd name="T94" fmla="*/ 1152 w 1152"/>
              <a:gd name="T95" fmla="*/ 0 h 1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152" h="1168">
                <a:moveTo>
                  <a:pt x="1152" y="0"/>
                </a:moveTo>
                <a:lnTo>
                  <a:pt x="1092" y="0"/>
                </a:lnTo>
                <a:lnTo>
                  <a:pt x="1092" y="0"/>
                </a:lnTo>
                <a:lnTo>
                  <a:pt x="1068" y="14"/>
                </a:lnTo>
                <a:lnTo>
                  <a:pt x="1036" y="34"/>
                </a:lnTo>
                <a:lnTo>
                  <a:pt x="994" y="64"/>
                </a:lnTo>
                <a:lnTo>
                  <a:pt x="940" y="106"/>
                </a:lnTo>
                <a:lnTo>
                  <a:pt x="874" y="158"/>
                </a:lnTo>
                <a:lnTo>
                  <a:pt x="796" y="224"/>
                </a:lnTo>
                <a:lnTo>
                  <a:pt x="704" y="302"/>
                </a:lnTo>
                <a:lnTo>
                  <a:pt x="704" y="302"/>
                </a:lnTo>
                <a:lnTo>
                  <a:pt x="618" y="382"/>
                </a:lnTo>
                <a:lnTo>
                  <a:pt x="538" y="462"/>
                </a:lnTo>
                <a:lnTo>
                  <a:pt x="462" y="540"/>
                </a:lnTo>
                <a:lnTo>
                  <a:pt x="394" y="616"/>
                </a:lnTo>
                <a:lnTo>
                  <a:pt x="330" y="690"/>
                </a:lnTo>
                <a:lnTo>
                  <a:pt x="272" y="762"/>
                </a:lnTo>
                <a:lnTo>
                  <a:pt x="220" y="830"/>
                </a:lnTo>
                <a:lnTo>
                  <a:pt x="174" y="894"/>
                </a:lnTo>
                <a:lnTo>
                  <a:pt x="132" y="952"/>
                </a:lnTo>
                <a:lnTo>
                  <a:pt x="98" y="1006"/>
                </a:lnTo>
                <a:lnTo>
                  <a:pt x="44" y="1092"/>
                </a:lnTo>
                <a:lnTo>
                  <a:pt x="12" y="1148"/>
                </a:lnTo>
                <a:lnTo>
                  <a:pt x="0" y="1168"/>
                </a:lnTo>
                <a:lnTo>
                  <a:pt x="0" y="1168"/>
                </a:lnTo>
                <a:lnTo>
                  <a:pt x="34" y="1116"/>
                </a:lnTo>
                <a:lnTo>
                  <a:pt x="72" y="1056"/>
                </a:lnTo>
                <a:lnTo>
                  <a:pt x="122" y="982"/>
                </a:lnTo>
                <a:lnTo>
                  <a:pt x="184" y="896"/>
                </a:lnTo>
                <a:lnTo>
                  <a:pt x="254" y="802"/>
                </a:lnTo>
                <a:lnTo>
                  <a:pt x="292" y="754"/>
                </a:lnTo>
                <a:lnTo>
                  <a:pt x="332" y="708"/>
                </a:lnTo>
                <a:lnTo>
                  <a:pt x="372" y="660"/>
                </a:lnTo>
                <a:lnTo>
                  <a:pt x="414" y="614"/>
                </a:lnTo>
                <a:lnTo>
                  <a:pt x="414" y="614"/>
                </a:lnTo>
                <a:lnTo>
                  <a:pt x="486" y="540"/>
                </a:lnTo>
                <a:lnTo>
                  <a:pt x="556" y="470"/>
                </a:lnTo>
                <a:lnTo>
                  <a:pt x="624" y="406"/>
                </a:lnTo>
                <a:lnTo>
                  <a:pt x="692" y="346"/>
                </a:lnTo>
                <a:lnTo>
                  <a:pt x="754" y="290"/>
                </a:lnTo>
                <a:lnTo>
                  <a:pt x="816" y="240"/>
                </a:lnTo>
                <a:lnTo>
                  <a:pt x="874" y="194"/>
                </a:lnTo>
                <a:lnTo>
                  <a:pt x="926" y="154"/>
                </a:lnTo>
                <a:lnTo>
                  <a:pt x="1018" y="86"/>
                </a:lnTo>
                <a:lnTo>
                  <a:pt x="1090" y="38"/>
                </a:lnTo>
                <a:lnTo>
                  <a:pt x="1136" y="10"/>
                </a:lnTo>
                <a:lnTo>
                  <a:pt x="1152" y="0"/>
                </a:lnTo>
                <a:lnTo>
                  <a:pt x="1152" y="0"/>
                </a:lnTo>
                <a:close/>
              </a:path>
            </a:pathLst>
          </a:custGeom>
          <a:gradFill>
            <a:gsLst>
              <a:gs pos="45000">
                <a:schemeClr val="accent1"/>
              </a:gs>
              <a:gs pos="100000">
                <a:schemeClr val="tx1"/>
              </a:gs>
            </a:gsLst>
            <a:lin ang="5400000" scaled="0"/>
          </a:gradFill>
          <a:ln>
            <a:noFill/>
          </a:ln>
        </p:spPr>
        <p:txBody>
          <a:bodyPr/>
          <a:lstStyle/>
          <a:p>
            <a:pPr defTabSz="914363" fontAlgn="auto">
              <a:spcBef>
                <a:spcPts val="0"/>
              </a:spcBef>
              <a:spcAft>
                <a:spcPts val="0"/>
              </a:spcAft>
              <a:defRPr/>
            </a:pPr>
            <a:endParaRPr lang="en-US" dirty="0">
              <a:solidFill>
                <a:prstClr val="white"/>
              </a:solidFill>
              <a:latin typeface="+mn-lt"/>
            </a:endParaRPr>
          </a:p>
        </p:txBody>
      </p:sp>
      <p:pic>
        <p:nvPicPr>
          <p:cNvPr id="89095" name="Picture 22" descr="C:\Users\v-kmcmah\Documents\Clients\Azure\AP_higherEd\AP-logo.png"/>
          <p:cNvPicPr>
            <a:picLocks noChangeAspect="1" noChangeArrowheads="1"/>
          </p:cNvPicPr>
          <p:nvPr/>
        </p:nvPicPr>
        <p:blipFill>
          <a:blip r:embed="rId13"/>
          <a:srcRect/>
          <a:stretch>
            <a:fillRect/>
          </a:stretch>
        </p:blipFill>
        <p:spPr bwMode="auto">
          <a:xfrm>
            <a:off x="190500" y="177800"/>
            <a:ext cx="642938" cy="395288"/>
          </a:xfrm>
          <a:prstGeom prst="rect">
            <a:avLst/>
          </a:prstGeom>
          <a:noFill/>
          <a:ln w="9525">
            <a:noFill/>
            <a:miter lim="800000"/>
            <a:headEnd/>
            <a:tailEnd/>
          </a:ln>
        </p:spPr>
      </p:pic>
      <p:pic>
        <p:nvPicPr>
          <p:cNvPr id="89096" name="Picture 9" descr="logo-revised.png"/>
          <p:cNvPicPr>
            <a:picLocks noChangeAspect="1"/>
          </p:cNvPicPr>
          <p:nvPr/>
        </p:nvPicPr>
        <p:blipFill>
          <a:blip r:embed="rId14"/>
          <a:srcRect/>
          <a:stretch>
            <a:fillRect/>
          </a:stretch>
        </p:blipFill>
        <p:spPr bwMode="auto">
          <a:xfrm>
            <a:off x="7596188" y="6256338"/>
            <a:ext cx="1427162" cy="469900"/>
          </a:xfrm>
          <a:prstGeom prst="rect">
            <a:avLst/>
          </a:prstGeom>
          <a:noFill/>
          <a:ln w="9525">
            <a:noFill/>
            <a:miter lim="800000"/>
            <a:headEnd/>
            <a:tailEnd/>
          </a:ln>
        </p:spPr>
      </p:pic>
    </p:spTree>
  </p:cSld>
  <p:clrMap bg1="dk1" tx1="lt1" bg2="dk2" tx2="lt2" accent1="accent1" accent2="accent2" accent3="accent3" accent4="accent4" accent5="accent5" accent6="accent6" hlink="hlink" folHlink="folHlink"/>
  <p:sldLayoutIdLst>
    <p:sldLayoutId id="2147483991" r:id="rId1"/>
    <p:sldLayoutId id="2147483992" r:id="rId2"/>
    <p:sldLayoutId id="2147483993" r:id="rId3"/>
    <p:sldLayoutId id="2147483994" r:id="rId4"/>
    <p:sldLayoutId id="2147483995" r:id="rId5"/>
    <p:sldLayoutId id="2147483996" r:id="rId6"/>
    <p:sldLayoutId id="2147483997" r:id="rId7"/>
    <p:sldLayoutId id="2147483998" r:id="rId8"/>
    <p:sldLayoutId id="2147483999" r:id="rId9"/>
    <p:sldLayoutId id="2147484000" r:id="rId10"/>
    <p:sldLayoutId id="2147484001" r:id="rId11"/>
  </p:sldLayoutIdLst>
  <p:transition/>
  <p:timing>
    <p:tnLst>
      <p:par>
        <p:cTn id="1" dur="indefinite" restart="never" nodeType="tmRoot"/>
      </p:par>
    </p:tnLst>
  </p:timing>
  <p:txStyles>
    <p:titleStyle>
      <a:lvl1pPr algn="l" defTabSz="912813" rtl="0" eaLnBrk="0" fontAlgn="base" hangingPunct="0">
        <a:lnSpc>
          <a:spcPct val="90000"/>
        </a:lnSpc>
        <a:spcBef>
          <a:spcPct val="0"/>
        </a:spcBef>
        <a:spcAft>
          <a:spcPct val="0"/>
        </a:spcAft>
        <a:defRPr lang="en-US" sz="3200" kern="1200" spc="-150" dirty="0">
          <a:ln w="3175">
            <a:noFill/>
          </a:ln>
          <a:solidFill>
            <a:schemeClr val="bg2"/>
          </a:solidFill>
          <a:latin typeface="+mj-lt"/>
          <a:ea typeface="+mn-ea"/>
          <a:cs typeface="Arial" charset="0"/>
        </a:defRPr>
      </a:lvl1pPr>
      <a:lvl2pPr algn="l" defTabSz="912813" rtl="0" eaLnBrk="0" fontAlgn="base" hangingPunct="0">
        <a:lnSpc>
          <a:spcPct val="90000"/>
        </a:lnSpc>
        <a:spcBef>
          <a:spcPct val="0"/>
        </a:spcBef>
        <a:spcAft>
          <a:spcPct val="0"/>
        </a:spcAft>
        <a:defRPr sz="3200">
          <a:solidFill>
            <a:schemeClr val="bg2"/>
          </a:solidFill>
          <a:latin typeface="Trebuchet MS" pitchFamily="34" charset="0"/>
          <a:cs typeface="Arial" pitchFamily="34" charset="0"/>
        </a:defRPr>
      </a:lvl2pPr>
      <a:lvl3pPr algn="l" defTabSz="912813" rtl="0" eaLnBrk="0" fontAlgn="base" hangingPunct="0">
        <a:lnSpc>
          <a:spcPct val="90000"/>
        </a:lnSpc>
        <a:spcBef>
          <a:spcPct val="0"/>
        </a:spcBef>
        <a:spcAft>
          <a:spcPct val="0"/>
        </a:spcAft>
        <a:defRPr sz="3200">
          <a:solidFill>
            <a:schemeClr val="bg2"/>
          </a:solidFill>
          <a:latin typeface="Trebuchet MS" pitchFamily="34" charset="0"/>
          <a:cs typeface="Arial" pitchFamily="34" charset="0"/>
        </a:defRPr>
      </a:lvl3pPr>
      <a:lvl4pPr algn="l" defTabSz="912813" rtl="0" eaLnBrk="0" fontAlgn="base" hangingPunct="0">
        <a:lnSpc>
          <a:spcPct val="90000"/>
        </a:lnSpc>
        <a:spcBef>
          <a:spcPct val="0"/>
        </a:spcBef>
        <a:spcAft>
          <a:spcPct val="0"/>
        </a:spcAft>
        <a:defRPr sz="3200">
          <a:solidFill>
            <a:schemeClr val="bg2"/>
          </a:solidFill>
          <a:latin typeface="Trebuchet MS" pitchFamily="34" charset="0"/>
          <a:cs typeface="Arial" pitchFamily="34" charset="0"/>
        </a:defRPr>
      </a:lvl4pPr>
      <a:lvl5pPr algn="l" defTabSz="912813" rtl="0" eaLnBrk="0" fontAlgn="base" hangingPunct="0">
        <a:lnSpc>
          <a:spcPct val="90000"/>
        </a:lnSpc>
        <a:spcBef>
          <a:spcPct val="0"/>
        </a:spcBef>
        <a:spcAft>
          <a:spcPct val="0"/>
        </a:spcAft>
        <a:defRPr sz="3200">
          <a:solidFill>
            <a:schemeClr val="bg2"/>
          </a:solidFill>
          <a:latin typeface="Trebuchet MS" pitchFamily="34" charset="0"/>
          <a:cs typeface="Arial" pitchFamily="34" charset="0"/>
        </a:defRPr>
      </a:lvl5pPr>
      <a:lvl6pPr marL="457200" algn="l" defTabSz="912813" rtl="0" fontAlgn="base">
        <a:lnSpc>
          <a:spcPct val="90000"/>
        </a:lnSpc>
        <a:spcBef>
          <a:spcPct val="0"/>
        </a:spcBef>
        <a:spcAft>
          <a:spcPct val="0"/>
        </a:spcAft>
        <a:defRPr sz="3200">
          <a:solidFill>
            <a:schemeClr val="bg2"/>
          </a:solidFill>
          <a:latin typeface="Trebuchet MS" pitchFamily="34" charset="0"/>
          <a:cs typeface="Arial" pitchFamily="34" charset="0"/>
        </a:defRPr>
      </a:lvl6pPr>
      <a:lvl7pPr marL="914400" algn="l" defTabSz="912813" rtl="0" fontAlgn="base">
        <a:lnSpc>
          <a:spcPct val="90000"/>
        </a:lnSpc>
        <a:spcBef>
          <a:spcPct val="0"/>
        </a:spcBef>
        <a:spcAft>
          <a:spcPct val="0"/>
        </a:spcAft>
        <a:defRPr sz="3200">
          <a:solidFill>
            <a:schemeClr val="bg2"/>
          </a:solidFill>
          <a:latin typeface="Trebuchet MS" pitchFamily="34" charset="0"/>
          <a:cs typeface="Arial" pitchFamily="34" charset="0"/>
        </a:defRPr>
      </a:lvl7pPr>
      <a:lvl8pPr marL="1371600" algn="l" defTabSz="912813" rtl="0" fontAlgn="base">
        <a:lnSpc>
          <a:spcPct val="90000"/>
        </a:lnSpc>
        <a:spcBef>
          <a:spcPct val="0"/>
        </a:spcBef>
        <a:spcAft>
          <a:spcPct val="0"/>
        </a:spcAft>
        <a:defRPr sz="3200">
          <a:solidFill>
            <a:schemeClr val="bg2"/>
          </a:solidFill>
          <a:latin typeface="Trebuchet MS" pitchFamily="34" charset="0"/>
          <a:cs typeface="Arial" pitchFamily="34" charset="0"/>
        </a:defRPr>
      </a:lvl8pPr>
      <a:lvl9pPr marL="1828800" algn="l" defTabSz="912813" rtl="0" fontAlgn="base">
        <a:lnSpc>
          <a:spcPct val="90000"/>
        </a:lnSpc>
        <a:spcBef>
          <a:spcPct val="0"/>
        </a:spcBef>
        <a:spcAft>
          <a:spcPct val="0"/>
        </a:spcAft>
        <a:defRPr sz="3200">
          <a:solidFill>
            <a:schemeClr val="bg2"/>
          </a:solidFill>
          <a:latin typeface="Trebuchet MS" pitchFamily="34" charset="0"/>
          <a:cs typeface="Arial" pitchFamily="34" charset="0"/>
        </a:defRPr>
      </a:lvl9pPr>
    </p:titleStyle>
    <p:bodyStyle>
      <a:lvl1pPr marL="344488" indent="-344488" algn="l" defTabSz="912813" rtl="0" eaLnBrk="0" fontAlgn="base" hangingPunct="0">
        <a:lnSpc>
          <a:spcPct val="90000"/>
        </a:lnSpc>
        <a:spcBef>
          <a:spcPct val="20000"/>
        </a:spcBef>
        <a:spcAft>
          <a:spcPct val="0"/>
        </a:spcAft>
        <a:buClr>
          <a:schemeClr val="accent1"/>
        </a:buClr>
        <a:buFont typeface="Arial" pitchFamily="34" charset="0"/>
        <a:buChar char="•"/>
        <a:defRPr sz="2800" kern="1200">
          <a:gradFill>
            <a:gsLst>
              <a:gs pos="0">
                <a:schemeClr val="bg1"/>
              </a:gs>
              <a:gs pos="100000">
                <a:schemeClr val="bg1"/>
              </a:gs>
            </a:gsLst>
            <a:lin ang="5400000" scaled="0"/>
          </a:gradFill>
          <a:latin typeface="+mn-lt"/>
          <a:ea typeface="+mn-ea"/>
          <a:cs typeface="+mn-cs"/>
        </a:defRPr>
      </a:lvl1pPr>
      <a:lvl2pPr marL="630238" indent="-285750" algn="l" defTabSz="912813" rtl="0" eaLnBrk="0" fontAlgn="base" hangingPunct="0">
        <a:lnSpc>
          <a:spcPct val="90000"/>
        </a:lnSpc>
        <a:spcBef>
          <a:spcPct val="20000"/>
        </a:spcBef>
        <a:spcAft>
          <a:spcPct val="0"/>
        </a:spcAft>
        <a:buClr>
          <a:schemeClr val="bg2"/>
        </a:buClr>
        <a:buFont typeface="Arial" pitchFamily="34" charset="0"/>
        <a:buChar char="•"/>
        <a:defRPr sz="2400" kern="1200">
          <a:gradFill>
            <a:gsLst>
              <a:gs pos="0">
                <a:schemeClr val="bg1"/>
              </a:gs>
              <a:gs pos="100000">
                <a:schemeClr val="bg1"/>
              </a:gs>
            </a:gsLst>
            <a:lin ang="5400000" scaled="0"/>
          </a:gradFill>
          <a:latin typeface="+mn-lt"/>
          <a:ea typeface="+mn-ea"/>
          <a:cs typeface="+mn-cs"/>
        </a:defRPr>
      </a:lvl2pPr>
      <a:lvl3pPr marL="914400" indent="-284163" algn="l" defTabSz="912813" rtl="0" eaLnBrk="0" fontAlgn="base" hangingPunct="0">
        <a:lnSpc>
          <a:spcPct val="90000"/>
        </a:lnSpc>
        <a:spcBef>
          <a:spcPct val="20000"/>
        </a:spcBef>
        <a:spcAft>
          <a:spcPct val="0"/>
        </a:spcAft>
        <a:buClr>
          <a:schemeClr val="bg2"/>
        </a:buClr>
        <a:buFont typeface="Arial" pitchFamily="34" charset="0"/>
        <a:buChar char="•"/>
        <a:defRPr sz="2000" kern="1200">
          <a:gradFill>
            <a:gsLst>
              <a:gs pos="0">
                <a:schemeClr val="bg1"/>
              </a:gs>
              <a:gs pos="100000">
                <a:schemeClr val="bg1"/>
              </a:gs>
            </a:gsLst>
            <a:lin ang="5400000" scaled="0"/>
          </a:gradFill>
          <a:latin typeface="+mn-lt"/>
          <a:ea typeface="+mn-ea"/>
          <a:cs typeface="+mn-cs"/>
        </a:defRPr>
      </a:lvl3pPr>
      <a:lvl4pPr marL="1147763" indent="-233363" algn="l" defTabSz="912813" rtl="0" eaLnBrk="0" fontAlgn="base" hangingPunct="0">
        <a:lnSpc>
          <a:spcPct val="90000"/>
        </a:lnSpc>
        <a:spcBef>
          <a:spcPct val="20000"/>
        </a:spcBef>
        <a:spcAft>
          <a:spcPct val="0"/>
        </a:spcAft>
        <a:buClr>
          <a:schemeClr val="bg2"/>
        </a:buClr>
        <a:buFont typeface="Arial" pitchFamily="34" charset="0"/>
        <a:buChar char="•"/>
        <a:defRPr kern="1200">
          <a:gradFill>
            <a:gsLst>
              <a:gs pos="0">
                <a:schemeClr val="bg1"/>
              </a:gs>
              <a:gs pos="100000">
                <a:schemeClr val="bg1"/>
              </a:gs>
            </a:gsLst>
            <a:lin ang="5400000" scaled="0"/>
          </a:gradFill>
          <a:latin typeface="+mn-lt"/>
          <a:ea typeface="+mn-ea"/>
          <a:cs typeface="+mn-cs"/>
        </a:defRPr>
      </a:lvl4pPr>
      <a:lvl5pPr marL="1371600" indent="-223838" algn="l" defTabSz="912813" rtl="0" eaLnBrk="0" fontAlgn="base" hangingPunct="0">
        <a:lnSpc>
          <a:spcPct val="90000"/>
        </a:lnSpc>
        <a:spcBef>
          <a:spcPct val="20000"/>
        </a:spcBef>
        <a:spcAft>
          <a:spcPct val="0"/>
        </a:spcAft>
        <a:buClr>
          <a:schemeClr val="bg2"/>
        </a:buClr>
        <a:buFont typeface="Arial" pitchFamily="34" charset="0"/>
        <a:buChar char="•"/>
        <a:defRPr kern="1200">
          <a:gradFill>
            <a:gsLst>
              <a:gs pos="0">
                <a:schemeClr val="bg1"/>
              </a:gs>
              <a:gs pos="100000">
                <a:schemeClr val="bg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5" name="Freeform 21"/>
          <p:cNvSpPr>
            <a:spLocks/>
          </p:cNvSpPr>
          <p:nvPr/>
        </p:nvSpPr>
        <p:spPr bwMode="auto">
          <a:xfrm>
            <a:off x="-82550" y="0"/>
            <a:ext cx="2320925" cy="1414463"/>
          </a:xfrm>
          <a:custGeom>
            <a:avLst/>
            <a:gdLst>
              <a:gd name="T0" fmla="*/ 1582 w 1582"/>
              <a:gd name="T1" fmla="*/ 0 h 964"/>
              <a:gd name="T2" fmla="*/ 1490 w 1582"/>
              <a:gd name="T3" fmla="*/ 2 h 964"/>
              <a:gd name="T4" fmla="*/ 1490 w 1582"/>
              <a:gd name="T5" fmla="*/ 2 h 964"/>
              <a:gd name="T6" fmla="*/ 1420 w 1582"/>
              <a:gd name="T7" fmla="*/ 26 h 964"/>
              <a:gd name="T8" fmla="*/ 1340 w 1582"/>
              <a:gd name="T9" fmla="*/ 54 h 964"/>
              <a:gd name="T10" fmla="*/ 1240 w 1582"/>
              <a:gd name="T11" fmla="*/ 96 h 964"/>
              <a:gd name="T12" fmla="*/ 1122 w 1582"/>
              <a:gd name="T13" fmla="*/ 146 h 964"/>
              <a:gd name="T14" fmla="*/ 1060 w 1582"/>
              <a:gd name="T15" fmla="*/ 174 h 964"/>
              <a:gd name="T16" fmla="*/ 996 w 1582"/>
              <a:gd name="T17" fmla="*/ 206 h 964"/>
              <a:gd name="T18" fmla="*/ 930 w 1582"/>
              <a:gd name="T19" fmla="*/ 240 h 964"/>
              <a:gd name="T20" fmla="*/ 864 w 1582"/>
              <a:gd name="T21" fmla="*/ 276 h 964"/>
              <a:gd name="T22" fmla="*/ 798 w 1582"/>
              <a:gd name="T23" fmla="*/ 314 h 964"/>
              <a:gd name="T24" fmla="*/ 734 w 1582"/>
              <a:gd name="T25" fmla="*/ 354 h 964"/>
              <a:gd name="T26" fmla="*/ 734 w 1582"/>
              <a:gd name="T27" fmla="*/ 354 h 964"/>
              <a:gd name="T28" fmla="*/ 642 w 1582"/>
              <a:gd name="T29" fmla="*/ 416 h 964"/>
              <a:gd name="T30" fmla="*/ 556 w 1582"/>
              <a:gd name="T31" fmla="*/ 476 h 964"/>
              <a:gd name="T32" fmla="*/ 476 w 1582"/>
              <a:gd name="T33" fmla="*/ 534 h 964"/>
              <a:gd name="T34" fmla="*/ 404 w 1582"/>
              <a:gd name="T35" fmla="*/ 590 h 964"/>
              <a:gd name="T36" fmla="*/ 338 w 1582"/>
              <a:gd name="T37" fmla="*/ 644 h 964"/>
              <a:gd name="T38" fmla="*/ 278 w 1582"/>
              <a:gd name="T39" fmla="*/ 694 h 964"/>
              <a:gd name="T40" fmla="*/ 224 w 1582"/>
              <a:gd name="T41" fmla="*/ 742 h 964"/>
              <a:gd name="T42" fmla="*/ 176 w 1582"/>
              <a:gd name="T43" fmla="*/ 784 h 964"/>
              <a:gd name="T44" fmla="*/ 98 w 1582"/>
              <a:gd name="T45" fmla="*/ 860 h 964"/>
              <a:gd name="T46" fmla="*/ 44 w 1582"/>
              <a:gd name="T47" fmla="*/ 916 h 964"/>
              <a:gd name="T48" fmla="*/ 10 w 1582"/>
              <a:gd name="T49" fmla="*/ 952 h 964"/>
              <a:gd name="T50" fmla="*/ 0 w 1582"/>
              <a:gd name="T51" fmla="*/ 964 h 964"/>
              <a:gd name="T52" fmla="*/ 0 w 1582"/>
              <a:gd name="T53" fmla="*/ 964 h 964"/>
              <a:gd name="T54" fmla="*/ 42 w 1582"/>
              <a:gd name="T55" fmla="*/ 920 h 964"/>
              <a:gd name="T56" fmla="*/ 94 w 1582"/>
              <a:gd name="T57" fmla="*/ 870 h 964"/>
              <a:gd name="T58" fmla="*/ 168 w 1582"/>
              <a:gd name="T59" fmla="*/ 802 h 964"/>
              <a:gd name="T60" fmla="*/ 260 w 1582"/>
              <a:gd name="T61" fmla="*/ 724 h 964"/>
              <a:gd name="T62" fmla="*/ 314 w 1582"/>
              <a:gd name="T63" fmla="*/ 680 h 964"/>
              <a:gd name="T64" fmla="*/ 372 w 1582"/>
              <a:gd name="T65" fmla="*/ 632 h 964"/>
              <a:gd name="T66" fmla="*/ 436 w 1582"/>
              <a:gd name="T67" fmla="*/ 584 h 964"/>
              <a:gd name="T68" fmla="*/ 504 w 1582"/>
              <a:gd name="T69" fmla="*/ 534 h 964"/>
              <a:gd name="T70" fmla="*/ 578 w 1582"/>
              <a:gd name="T71" fmla="*/ 484 h 964"/>
              <a:gd name="T72" fmla="*/ 656 w 1582"/>
              <a:gd name="T73" fmla="*/ 432 h 964"/>
              <a:gd name="T74" fmla="*/ 656 w 1582"/>
              <a:gd name="T75" fmla="*/ 432 h 964"/>
              <a:gd name="T76" fmla="*/ 744 w 1582"/>
              <a:gd name="T77" fmla="*/ 376 h 964"/>
              <a:gd name="T78" fmla="*/ 830 w 1582"/>
              <a:gd name="T79" fmla="*/ 324 h 964"/>
              <a:gd name="T80" fmla="*/ 916 w 1582"/>
              <a:gd name="T81" fmla="*/ 276 h 964"/>
              <a:gd name="T82" fmla="*/ 1000 w 1582"/>
              <a:gd name="T83" fmla="*/ 232 h 964"/>
              <a:gd name="T84" fmla="*/ 1080 w 1582"/>
              <a:gd name="T85" fmla="*/ 194 h 964"/>
              <a:gd name="T86" fmla="*/ 1156 w 1582"/>
              <a:gd name="T87" fmla="*/ 158 h 964"/>
              <a:gd name="T88" fmla="*/ 1228 w 1582"/>
              <a:gd name="T89" fmla="*/ 128 h 964"/>
              <a:gd name="T90" fmla="*/ 1296 w 1582"/>
              <a:gd name="T91" fmla="*/ 100 h 964"/>
              <a:gd name="T92" fmla="*/ 1358 w 1582"/>
              <a:gd name="T93" fmla="*/ 76 h 964"/>
              <a:gd name="T94" fmla="*/ 1412 w 1582"/>
              <a:gd name="T95" fmla="*/ 56 h 964"/>
              <a:gd name="T96" fmla="*/ 1504 w 1582"/>
              <a:gd name="T97" fmla="*/ 24 h 964"/>
              <a:gd name="T98" fmla="*/ 1560 w 1582"/>
              <a:gd name="T99" fmla="*/ 6 h 964"/>
              <a:gd name="T100" fmla="*/ 1582 w 1582"/>
              <a:gd name="T101" fmla="*/ 0 h 964"/>
              <a:gd name="T102" fmla="*/ 1582 w 1582"/>
              <a:gd name="T103" fmla="*/ 0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582" h="964">
                <a:moveTo>
                  <a:pt x="1582" y="0"/>
                </a:moveTo>
                <a:lnTo>
                  <a:pt x="1490" y="2"/>
                </a:lnTo>
                <a:lnTo>
                  <a:pt x="1490" y="2"/>
                </a:lnTo>
                <a:lnTo>
                  <a:pt x="1420" y="26"/>
                </a:lnTo>
                <a:lnTo>
                  <a:pt x="1340" y="54"/>
                </a:lnTo>
                <a:lnTo>
                  <a:pt x="1240" y="96"/>
                </a:lnTo>
                <a:lnTo>
                  <a:pt x="1122" y="146"/>
                </a:lnTo>
                <a:lnTo>
                  <a:pt x="1060" y="174"/>
                </a:lnTo>
                <a:lnTo>
                  <a:pt x="996" y="206"/>
                </a:lnTo>
                <a:lnTo>
                  <a:pt x="930" y="240"/>
                </a:lnTo>
                <a:lnTo>
                  <a:pt x="864" y="276"/>
                </a:lnTo>
                <a:lnTo>
                  <a:pt x="798" y="314"/>
                </a:lnTo>
                <a:lnTo>
                  <a:pt x="734" y="354"/>
                </a:lnTo>
                <a:lnTo>
                  <a:pt x="734" y="354"/>
                </a:lnTo>
                <a:lnTo>
                  <a:pt x="642" y="416"/>
                </a:lnTo>
                <a:lnTo>
                  <a:pt x="556" y="476"/>
                </a:lnTo>
                <a:lnTo>
                  <a:pt x="476" y="534"/>
                </a:lnTo>
                <a:lnTo>
                  <a:pt x="404" y="590"/>
                </a:lnTo>
                <a:lnTo>
                  <a:pt x="338" y="644"/>
                </a:lnTo>
                <a:lnTo>
                  <a:pt x="278" y="694"/>
                </a:lnTo>
                <a:lnTo>
                  <a:pt x="224" y="742"/>
                </a:lnTo>
                <a:lnTo>
                  <a:pt x="176" y="784"/>
                </a:lnTo>
                <a:lnTo>
                  <a:pt x="98" y="860"/>
                </a:lnTo>
                <a:lnTo>
                  <a:pt x="44" y="916"/>
                </a:lnTo>
                <a:lnTo>
                  <a:pt x="10" y="952"/>
                </a:lnTo>
                <a:lnTo>
                  <a:pt x="0" y="964"/>
                </a:lnTo>
                <a:lnTo>
                  <a:pt x="0" y="964"/>
                </a:lnTo>
                <a:lnTo>
                  <a:pt x="42" y="920"/>
                </a:lnTo>
                <a:lnTo>
                  <a:pt x="94" y="870"/>
                </a:lnTo>
                <a:lnTo>
                  <a:pt x="168" y="802"/>
                </a:lnTo>
                <a:lnTo>
                  <a:pt x="260" y="724"/>
                </a:lnTo>
                <a:lnTo>
                  <a:pt x="314" y="680"/>
                </a:lnTo>
                <a:lnTo>
                  <a:pt x="372" y="632"/>
                </a:lnTo>
                <a:lnTo>
                  <a:pt x="436" y="584"/>
                </a:lnTo>
                <a:lnTo>
                  <a:pt x="504" y="534"/>
                </a:lnTo>
                <a:lnTo>
                  <a:pt x="578" y="484"/>
                </a:lnTo>
                <a:lnTo>
                  <a:pt x="656" y="432"/>
                </a:lnTo>
                <a:lnTo>
                  <a:pt x="656" y="432"/>
                </a:lnTo>
                <a:lnTo>
                  <a:pt x="744" y="376"/>
                </a:lnTo>
                <a:lnTo>
                  <a:pt x="830" y="324"/>
                </a:lnTo>
                <a:lnTo>
                  <a:pt x="916" y="276"/>
                </a:lnTo>
                <a:lnTo>
                  <a:pt x="1000" y="232"/>
                </a:lnTo>
                <a:lnTo>
                  <a:pt x="1080" y="194"/>
                </a:lnTo>
                <a:lnTo>
                  <a:pt x="1156" y="158"/>
                </a:lnTo>
                <a:lnTo>
                  <a:pt x="1228" y="128"/>
                </a:lnTo>
                <a:lnTo>
                  <a:pt x="1296" y="100"/>
                </a:lnTo>
                <a:lnTo>
                  <a:pt x="1358" y="76"/>
                </a:lnTo>
                <a:lnTo>
                  <a:pt x="1412" y="56"/>
                </a:lnTo>
                <a:lnTo>
                  <a:pt x="1504" y="24"/>
                </a:lnTo>
                <a:lnTo>
                  <a:pt x="1560" y="6"/>
                </a:lnTo>
                <a:lnTo>
                  <a:pt x="1582" y="0"/>
                </a:lnTo>
                <a:lnTo>
                  <a:pt x="1582" y="0"/>
                </a:lnTo>
                <a:close/>
              </a:path>
            </a:pathLst>
          </a:custGeom>
          <a:gradFill>
            <a:gsLst>
              <a:gs pos="45000">
                <a:schemeClr val="tx2"/>
              </a:gs>
              <a:gs pos="100000">
                <a:schemeClr val="tx1"/>
              </a:gs>
            </a:gsLst>
            <a:lin ang="5400000" scaled="0"/>
          </a:gradFill>
          <a:ln>
            <a:noFill/>
          </a:ln>
        </p:spPr>
        <p:txBody>
          <a:bodyPr/>
          <a:lstStyle/>
          <a:p>
            <a:pPr defTabSz="914363" fontAlgn="auto">
              <a:spcBef>
                <a:spcPts val="0"/>
              </a:spcBef>
              <a:spcAft>
                <a:spcPts val="0"/>
              </a:spcAft>
              <a:defRPr/>
            </a:pPr>
            <a:endParaRPr lang="en-US" dirty="0">
              <a:solidFill>
                <a:prstClr val="white"/>
              </a:solidFill>
              <a:latin typeface="+mn-lt"/>
            </a:endParaRPr>
          </a:p>
        </p:txBody>
      </p:sp>
      <p:sp>
        <p:nvSpPr>
          <p:cNvPr id="2" name="Title Placeholder 1"/>
          <p:cNvSpPr>
            <a:spLocks noGrp="1"/>
          </p:cNvSpPr>
          <p:nvPr>
            <p:ph type="title"/>
          </p:nvPr>
        </p:nvSpPr>
        <p:spPr>
          <a:xfrm>
            <a:off x="1069975" y="622300"/>
            <a:ext cx="7683500" cy="617538"/>
          </a:xfrm>
          <a:prstGeom prst="rect">
            <a:avLst/>
          </a:prstGeom>
        </p:spPr>
        <p:txBody>
          <a:bodyPr vert="horz" lIns="0" tIns="45704" rIns="0" bIns="45704" rtlCol="0" anchor="t" anchorCtr="0">
            <a:noAutofit/>
          </a:bodyPr>
          <a:lstStyle/>
          <a:p>
            <a:pPr lvl="0"/>
            <a:r>
              <a:rPr lang="en-US" smtClean="0"/>
              <a:t>Click to edit Master title style</a:t>
            </a:r>
            <a:endParaRPr lang="en-US" dirty="0"/>
          </a:p>
        </p:txBody>
      </p:sp>
      <p:sp>
        <p:nvSpPr>
          <p:cNvPr id="3" name="Text Placeholder 2"/>
          <p:cNvSpPr>
            <a:spLocks noGrp="1"/>
          </p:cNvSpPr>
          <p:nvPr>
            <p:ph type="body" idx="1"/>
          </p:nvPr>
        </p:nvSpPr>
        <p:spPr>
          <a:xfrm>
            <a:off x="1069975" y="1792288"/>
            <a:ext cx="7683500" cy="1460500"/>
          </a:xfrm>
          <a:prstGeom prst="rect">
            <a:avLst/>
          </a:prstGeom>
        </p:spPr>
        <p:txBody>
          <a:bodyPr vert="horz" wrap="square"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Freeform 8"/>
          <p:cNvSpPr>
            <a:spLocks/>
          </p:cNvSpPr>
          <p:nvPr/>
        </p:nvSpPr>
        <p:spPr bwMode="auto">
          <a:xfrm>
            <a:off x="3692525" y="5189538"/>
            <a:ext cx="5459413" cy="1668462"/>
          </a:xfrm>
          <a:custGeom>
            <a:avLst/>
            <a:gdLst>
              <a:gd name="T0" fmla="*/ 3672 w 3672"/>
              <a:gd name="T1" fmla="*/ 62 h 1122"/>
              <a:gd name="T2" fmla="*/ 3630 w 3672"/>
              <a:gd name="T3" fmla="*/ 88 h 1122"/>
              <a:gd name="T4" fmla="*/ 3512 w 3672"/>
              <a:gd name="T5" fmla="*/ 160 h 1122"/>
              <a:gd name="T6" fmla="*/ 3320 w 3672"/>
              <a:gd name="T7" fmla="*/ 268 h 1122"/>
              <a:gd name="T8" fmla="*/ 3060 w 3672"/>
              <a:gd name="T9" fmla="*/ 400 h 1122"/>
              <a:gd name="T10" fmla="*/ 2824 w 3672"/>
              <a:gd name="T11" fmla="*/ 510 h 1122"/>
              <a:gd name="T12" fmla="*/ 2648 w 3672"/>
              <a:gd name="T13" fmla="*/ 584 h 1122"/>
              <a:gd name="T14" fmla="*/ 2458 w 3672"/>
              <a:gd name="T15" fmla="*/ 658 h 1122"/>
              <a:gd name="T16" fmla="*/ 2256 w 3672"/>
              <a:gd name="T17" fmla="*/ 730 h 1122"/>
              <a:gd name="T18" fmla="*/ 2040 w 3672"/>
              <a:gd name="T19" fmla="*/ 800 h 1122"/>
              <a:gd name="T20" fmla="*/ 1814 w 3672"/>
              <a:gd name="T21" fmla="*/ 866 h 1122"/>
              <a:gd name="T22" fmla="*/ 1576 w 3672"/>
              <a:gd name="T23" fmla="*/ 926 h 1122"/>
              <a:gd name="T24" fmla="*/ 1452 w 3672"/>
              <a:gd name="T25" fmla="*/ 954 h 1122"/>
              <a:gd name="T26" fmla="*/ 1124 w 3672"/>
              <a:gd name="T27" fmla="*/ 1018 h 1122"/>
              <a:gd name="T28" fmla="*/ 836 w 3672"/>
              <a:gd name="T29" fmla="*/ 1062 h 1122"/>
              <a:gd name="T30" fmla="*/ 588 w 3672"/>
              <a:gd name="T31" fmla="*/ 1092 h 1122"/>
              <a:gd name="T32" fmla="*/ 380 w 3672"/>
              <a:gd name="T33" fmla="*/ 1110 h 1122"/>
              <a:gd name="T34" fmla="*/ 216 w 3672"/>
              <a:gd name="T35" fmla="*/ 1120 h 1122"/>
              <a:gd name="T36" fmla="*/ 26 w 3672"/>
              <a:gd name="T37" fmla="*/ 1122 h 1122"/>
              <a:gd name="T38" fmla="*/ 0 w 3672"/>
              <a:gd name="T39" fmla="*/ 1120 h 1122"/>
              <a:gd name="T40" fmla="*/ 148 w 3672"/>
              <a:gd name="T41" fmla="*/ 1116 h 1122"/>
              <a:gd name="T42" fmla="*/ 320 w 3672"/>
              <a:gd name="T43" fmla="*/ 1106 h 1122"/>
              <a:gd name="T44" fmla="*/ 546 w 3672"/>
              <a:gd name="T45" fmla="*/ 1086 h 1122"/>
              <a:gd name="T46" fmla="*/ 822 w 3672"/>
              <a:gd name="T47" fmla="*/ 1052 h 1122"/>
              <a:gd name="T48" fmla="*/ 1134 w 3672"/>
              <a:gd name="T49" fmla="*/ 1002 h 1122"/>
              <a:gd name="T50" fmla="*/ 1478 w 3672"/>
              <a:gd name="T51" fmla="*/ 930 h 1122"/>
              <a:gd name="T52" fmla="*/ 1660 w 3672"/>
              <a:gd name="T53" fmla="*/ 886 h 1122"/>
              <a:gd name="T54" fmla="*/ 1846 w 3672"/>
              <a:gd name="T55" fmla="*/ 836 h 1122"/>
              <a:gd name="T56" fmla="*/ 1942 w 3672"/>
              <a:gd name="T57" fmla="*/ 808 h 1122"/>
              <a:gd name="T58" fmla="*/ 2126 w 3672"/>
              <a:gd name="T59" fmla="*/ 748 h 1122"/>
              <a:gd name="T60" fmla="*/ 2306 w 3672"/>
              <a:gd name="T61" fmla="*/ 684 h 1122"/>
              <a:gd name="T62" fmla="*/ 2478 w 3672"/>
              <a:gd name="T63" fmla="*/ 616 h 1122"/>
              <a:gd name="T64" fmla="*/ 2720 w 3672"/>
              <a:gd name="T65" fmla="*/ 512 h 1122"/>
              <a:gd name="T66" fmla="*/ 3010 w 3672"/>
              <a:gd name="T67" fmla="*/ 374 h 1122"/>
              <a:gd name="T68" fmla="*/ 3256 w 3672"/>
              <a:gd name="T69" fmla="*/ 246 h 1122"/>
              <a:gd name="T70" fmla="*/ 3452 w 3672"/>
              <a:gd name="T71" fmla="*/ 134 h 1122"/>
              <a:gd name="T72" fmla="*/ 3632 w 3672"/>
              <a:gd name="T73" fmla="*/ 24 h 1122"/>
              <a:gd name="T74" fmla="*/ 3670 w 3672"/>
              <a:gd name="T75" fmla="*/ 0 h 1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672" h="1122">
                <a:moveTo>
                  <a:pt x="3670" y="0"/>
                </a:moveTo>
                <a:lnTo>
                  <a:pt x="3672" y="62"/>
                </a:lnTo>
                <a:lnTo>
                  <a:pt x="3672" y="62"/>
                </a:lnTo>
                <a:lnTo>
                  <a:pt x="3630" y="88"/>
                </a:lnTo>
                <a:lnTo>
                  <a:pt x="3580" y="120"/>
                </a:lnTo>
                <a:lnTo>
                  <a:pt x="3512" y="160"/>
                </a:lnTo>
                <a:lnTo>
                  <a:pt x="3424" y="210"/>
                </a:lnTo>
                <a:lnTo>
                  <a:pt x="3320" y="268"/>
                </a:lnTo>
                <a:lnTo>
                  <a:pt x="3198" y="332"/>
                </a:lnTo>
                <a:lnTo>
                  <a:pt x="3060" y="400"/>
                </a:lnTo>
                <a:lnTo>
                  <a:pt x="2906" y="472"/>
                </a:lnTo>
                <a:lnTo>
                  <a:pt x="2824" y="510"/>
                </a:lnTo>
                <a:lnTo>
                  <a:pt x="2738" y="546"/>
                </a:lnTo>
                <a:lnTo>
                  <a:pt x="2648" y="584"/>
                </a:lnTo>
                <a:lnTo>
                  <a:pt x="2556" y="620"/>
                </a:lnTo>
                <a:lnTo>
                  <a:pt x="2458" y="658"/>
                </a:lnTo>
                <a:lnTo>
                  <a:pt x="2358" y="694"/>
                </a:lnTo>
                <a:lnTo>
                  <a:pt x="2256" y="730"/>
                </a:lnTo>
                <a:lnTo>
                  <a:pt x="2150" y="766"/>
                </a:lnTo>
                <a:lnTo>
                  <a:pt x="2040" y="800"/>
                </a:lnTo>
                <a:lnTo>
                  <a:pt x="1928" y="834"/>
                </a:lnTo>
                <a:lnTo>
                  <a:pt x="1814" y="866"/>
                </a:lnTo>
                <a:lnTo>
                  <a:pt x="1696" y="896"/>
                </a:lnTo>
                <a:lnTo>
                  <a:pt x="1576" y="926"/>
                </a:lnTo>
                <a:lnTo>
                  <a:pt x="1452" y="954"/>
                </a:lnTo>
                <a:lnTo>
                  <a:pt x="1452" y="954"/>
                </a:lnTo>
                <a:lnTo>
                  <a:pt x="1284" y="988"/>
                </a:lnTo>
                <a:lnTo>
                  <a:pt x="1124" y="1018"/>
                </a:lnTo>
                <a:lnTo>
                  <a:pt x="976" y="1042"/>
                </a:lnTo>
                <a:lnTo>
                  <a:pt x="836" y="1062"/>
                </a:lnTo>
                <a:lnTo>
                  <a:pt x="706" y="1080"/>
                </a:lnTo>
                <a:lnTo>
                  <a:pt x="588" y="1092"/>
                </a:lnTo>
                <a:lnTo>
                  <a:pt x="478" y="1104"/>
                </a:lnTo>
                <a:lnTo>
                  <a:pt x="380" y="1110"/>
                </a:lnTo>
                <a:lnTo>
                  <a:pt x="294" y="1116"/>
                </a:lnTo>
                <a:lnTo>
                  <a:pt x="216" y="1120"/>
                </a:lnTo>
                <a:lnTo>
                  <a:pt x="98" y="1122"/>
                </a:lnTo>
                <a:lnTo>
                  <a:pt x="26" y="1122"/>
                </a:lnTo>
                <a:lnTo>
                  <a:pt x="0" y="1120"/>
                </a:lnTo>
                <a:lnTo>
                  <a:pt x="0" y="1120"/>
                </a:lnTo>
                <a:lnTo>
                  <a:pt x="38" y="1120"/>
                </a:lnTo>
                <a:lnTo>
                  <a:pt x="148" y="1116"/>
                </a:lnTo>
                <a:lnTo>
                  <a:pt x="226" y="1112"/>
                </a:lnTo>
                <a:lnTo>
                  <a:pt x="320" y="1106"/>
                </a:lnTo>
                <a:lnTo>
                  <a:pt x="428" y="1098"/>
                </a:lnTo>
                <a:lnTo>
                  <a:pt x="546" y="1086"/>
                </a:lnTo>
                <a:lnTo>
                  <a:pt x="678" y="1070"/>
                </a:lnTo>
                <a:lnTo>
                  <a:pt x="822" y="1052"/>
                </a:lnTo>
                <a:lnTo>
                  <a:pt x="974" y="1030"/>
                </a:lnTo>
                <a:lnTo>
                  <a:pt x="1134" y="1002"/>
                </a:lnTo>
                <a:lnTo>
                  <a:pt x="1304" y="968"/>
                </a:lnTo>
                <a:lnTo>
                  <a:pt x="1478" y="930"/>
                </a:lnTo>
                <a:lnTo>
                  <a:pt x="1568" y="908"/>
                </a:lnTo>
                <a:lnTo>
                  <a:pt x="1660" y="886"/>
                </a:lnTo>
                <a:lnTo>
                  <a:pt x="1752" y="862"/>
                </a:lnTo>
                <a:lnTo>
                  <a:pt x="1846" y="836"/>
                </a:lnTo>
                <a:lnTo>
                  <a:pt x="1846" y="836"/>
                </a:lnTo>
                <a:lnTo>
                  <a:pt x="1942" y="808"/>
                </a:lnTo>
                <a:lnTo>
                  <a:pt x="2034" y="778"/>
                </a:lnTo>
                <a:lnTo>
                  <a:pt x="2126" y="748"/>
                </a:lnTo>
                <a:lnTo>
                  <a:pt x="2216" y="716"/>
                </a:lnTo>
                <a:lnTo>
                  <a:pt x="2306" y="684"/>
                </a:lnTo>
                <a:lnTo>
                  <a:pt x="2392" y="650"/>
                </a:lnTo>
                <a:lnTo>
                  <a:pt x="2478" y="616"/>
                </a:lnTo>
                <a:lnTo>
                  <a:pt x="2560" y="582"/>
                </a:lnTo>
                <a:lnTo>
                  <a:pt x="2720" y="512"/>
                </a:lnTo>
                <a:lnTo>
                  <a:pt x="2870" y="442"/>
                </a:lnTo>
                <a:lnTo>
                  <a:pt x="3010" y="374"/>
                </a:lnTo>
                <a:lnTo>
                  <a:pt x="3140" y="308"/>
                </a:lnTo>
                <a:lnTo>
                  <a:pt x="3256" y="246"/>
                </a:lnTo>
                <a:lnTo>
                  <a:pt x="3360" y="188"/>
                </a:lnTo>
                <a:lnTo>
                  <a:pt x="3452" y="134"/>
                </a:lnTo>
                <a:lnTo>
                  <a:pt x="3528" y="90"/>
                </a:lnTo>
                <a:lnTo>
                  <a:pt x="3632" y="24"/>
                </a:lnTo>
                <a:lnTo>
                  <a:pt x="3670" y="0"/>
                </a:lnTo>
                <a:lnTo>
                  <a:pt x="3670" y="0"/>
                </a:lnTo>
                <a:close/>
              </a:path>
            </a:pathLst>
          </a:custGeom>
          <a:gradFill>
            <a:gsLst>
              <a:gs pos="0">
                <a:schemeClr val="accent1"/>
              </a:gs>
              <a:gs pos="58000">
                <a:schemeClr val="bg2"/>
              </a:gs>
            </a:gsLst>
            <a:lin ang="5400000" scaled="0"/>
          </a:gradFill>
          <a:ln>
            <a:noFill/>
          </a:ln>
        </p:spPr>
        <p:txBody>
          <a:bodyPr/>
          <a:lstStyle/>
          <a:p>
            <a:pPr defTabSz="914363" fontAlgn="auto">
              <a:spcBef>
                <a:spcPts val="0"/>
              </a:spcBef>
              <a:spcAft>
                <a:spcPts val="0"/>
              </a:spcAft>
              <a:defRPr/>
            </a:pPr>
            <a:endParaRPr lang="en-US" dirty="0">
              <a:solidFill>
                <a:prstClr val="white"/>
              </a:solidFill>
              <a:latin typeface="+mn-lt"/>
            </a:endParaRPr>
          </a:p>
        </p:txBody>
      </p:sp>
      <p:sp>
        <p:nvSpPr>
          <p:cNvPr id="9" name="Freeform 12"/>
          <p:cNvSpPr>
            <a:spLocks/>
          </p:cNvSpPr>
          <p:nvPr/>
        </p:nvSpPr>
        <p:spPr bwMode="auto">
          <a:xfrm>
            <a:off x="0" y="0"/>
            <a:ext cx="1752600" cy="1776413"/>
          </a:xfrm>
          <a:custGeom>
            <a:avLst/>
            <a:gdLst>
              <a:gd name="T0" fmla="*/ 1152 w 1152"/>
              <a:gd name="T1" fmla="*/ 0 h 1168"/>
              <a:gd name="T2" fmla="*/ 1092 w 1152"/>
              <a:gd name="T3" fmla="*/ 0 h 1168"/>
              <a:gd name="T4" fmla="*/ 1092 w 1152"/>
              <a:gd name="T5" fmla="*/ 0 h 1168"/>
              <a:gd name="T6" fmla="*/ 1068 w 1152"/>
              <a:gd name="T7" fmla="*/ 14 h 1168"/>
              <a:gd name="T8" fmla="*/ 1036 w 1152"/>
              <a:gd name="T9" fmla="*/ 34 h 1168"/>
              <a:gd name="T10" fmla="*/ 994 w 1152"/>
              <a:gd name="T11" fmla="*/ 64 h 1168"/>
              <a:gd name="T12" fmla="*/ 940 w 1152"/>
              <a:gd name="T13" fmla="*/ 106 h 1168"/>
              <a:gd name="T14" fmla="*/ 874 w 1152"/>
              <a:gd name="T15" fmla="*/ 158 h 1168"/>
              <a:gd name="T16" fmla="*/ 796 w 1152"/>
              <a:gd name="T17" fmla="*/ 224 h 1168"/>
              <a:gd name="T18" fmla="*/ 704 w 1152"/>
              <a:gd name="T19" fmla="*/ 302 h 1168"/>
              <a:gd name="T20" fmla="*/ 704 w 1152"/>
              <a:gd name="T21" fmla="*/ 302 h 1168"/>
              <a:gd name="T22" fmla="*/ 618 w 1152"/>
              <a:gd name="T23" fmla="*/ 382 h 1168"/>
              <a:gd name="T24" fmla="*/ 538 w 1152"/>
              <a:gd name="T25" fmla="*/ 462 h 1168"/>
              <a:gd name="T26" fmla="*/ 462 w 1152"/>
              <a:gd name="T27" fmla="*/ 540 h 1168"/>
              <a:gd name="T28" fmla="*/ 394 w 1152"/>
              <a:gd name="T29" fmla="*/ 616 h 1168"/>
              <a:gd name="T30" fmla="*/ 330 w 1152"/>
              <a:gd name="T31" fmla="*/ 690 h 1168"/>
              <a:gd name="T32" fmla="*/ 272 w 1152"/>
              <a:gd name="T33" fmla="*/ 762 h 1168"/>
              <a:gd name="T34" fmla="*/ 220 w 1152"/>
              <a:gd name="T35" fmla="*/ 830 h 1168"/>
              <a:gd name="T36" fmla="*/ 174 w 1152"/>
              <a:gd name="T37" fmla="*/ 894 h 1168"/>
              <a:gd name="T38" fmla="*/ 132 w 1152"/>
              <a:gd name="T39" fmla="*/ 952 h 1168"/>
              <a:gd name="T40" fmla="*/ 98 w 1152"/>
              <a:gd name="T41" fmla="*/ 1006 h 1168"/>
              <a:gd name="T42" fmla="*/ 44 w 1152"/>
              <a:gd name="T43" fmla="*/ 1092 h 1168"/>
              <a:gd name="T44" fmla="*/ 12 w 1152"/>
              <a:gd name="T45" fmla="*/ 1148 h 1168"/>
              <a:gd name="T46" fmla="*/ 0 w 1152"/>
              <a:gd name="T47" fmla="*/ 1168 h 1168"/>
              <a:gd name="T48" fmla="*/ 0 w 1152"/>
              <a:gd name="T49" fmla="*/ 1168 h 1168"/>
              <a:gd name="T50" fmla="*/ 34 w 1152"/>
              <a:gd name="T51" fmla="*/ 1116 h 1168"/>
              <a:gd name="T52" fmla="*/ 72 w 1152"/>
              <a:gd name="T53" fmla="*/ 1056 h 1168"/>
              <a:gd name="T54" fmla="*/ 122 w 1152"/>
              <a:gd name="T55" fmla="*/ 982 h 1168"/>
              <a:gd name="T56" fmla="*/ 184 w 1152"/>
              <a:gd name="T57" fmla="*/ 896 h 1168"/>
              <a:gd name="T58" fmla="*/ 254 w 1152"/>
              <a:gd name="T59" fmla="*/ 802 h 1168"/>
              <a:gd name="T60" fmla="*/ 292 w 1152"/>
              <a:gd name="T61" fmla="*/ 754 h 1168"/>
              <a:gd name="T62" fmla="*/ 332 w 1152"/>
              <a:gd name="T63" fmla="*/ 708 h 1168"/>
              <a:gd name="T64" fmla="*/ 372 w 1152"/>
              <a:gd name="T65" fmla="*/ 660 h 1168"/>
              <a:gd name="T66" fmla="*/ 414 w 1152"/>
              <a:gd name="T67" fmla="*/ 614 h 1168"/>
              <a:gd name="T68" fmla="*/ 414 w 1152"/>
              <a:gd name="T69" fmla="*/ 614 h 1168"/>
              <a:gd name="T70" fmla="*/ 486 w 1152"/>
              <a:gd name="T71" fmla="*/ 540 h 1168"/>
              <a:gd name="T72" fmla="*/ 556 w 1152"/>
              <a:gd name="T73" fmla="*/ 470 h 1168"/>
              <a:gd name="T74" fmla="*/ 624 w 1152"/>
              <a:gd name="T75" fmla="*/ 406 h 1168"/>
              <a:gd name="T76" fmla="*/ 692 w 1152"/>
              <a:gd name="T77" fmla="*/ 346 h 1168"/>
              <a:gd name="T78" fmla="*/ 754 w 1152"/>
              <a:gd name="T79" fmla="*/ 290 h 1168"/>
              <a:gd name="T80" fmla="*/ 816 w 1152"/>
              <a:gd name="T81" fmla="*/ 240 h 1168"/>
              <a:gd name="T82" fmla="*/ 874 w 1152"/>
              <a:gd name="T83" fmla="*/ 194 h 1168"/>
              <a:gd name="T84" fmla="*/ 926 w 1152"/>
              <a:gd name="T85" fmla="*/ 154 h 1168"/>
              <a:gd name="T86" fmla="*/ 1018 w 1152"/>
              <a:gd name="T87" fmla="*/ 86 h 1168"/>
              <a:gd name="T88" fmla="*/ 1090 w 1152"/>
              <a:gd name="T89" fmla="*/ 38 h 1168"/>
              <a:gd name="T90" fmla="*/ 1136 w 1152"/>
              <a:gd name="T91" fmla="*/ 10 h 1168"/>
              <a:gd name="T92" fmla="*/ 1152 w 1152"/>
              <a:gd name="T93" fmla="*/ 0 h 1168"/>
              <a:gd name="T94" fmla="*/ 1152 w 1152"/>
              <a:gd name="T95" fmla="*/ 0 h 1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152" h="1168">
                <a:moveTo>
                  <a:pt x="1152" y="0"/>
                </a:moveTo>
                <a:lnTo>
                  <a:pt x="1092" y="0"/>
                </a:lnTo>
                <a:lnTo>
                  <a:pt x="1092" y="0"/>
                </a:lnTo>
                <a:lnTo>
                  <a:pt x="1068" y="14"/>
                </a:lnTo>
                <a:lnTo>
                  <a:pt x="1036" y="34"/>
                </a:lnTo>
                <a:lnTo>
                  <a:pt x="994" y="64"/>
                </a:lnTo>
                <a:lnTo>
                  <a:pt x="940" y="106"/>
                </a:lnTo>
                <a:lnTo>
                  <a:pt x="874" y="158"/>
                </a:lnTo>
                <a:lnTo>
                  <a:pt x="796" y="224"/>
                </a:lnTo>
                <a:lnTo>
                  <a:pt x="704" y="302"/>
                </a:lnTo>
                <a:lnTo>
                  <a:pt x="704" y="302"/>
                </a:lnTo>
                <a:lnTo>
                  <a:pt x="618" y="382"/>
                </a:lnTo>
                <a:lnTo>
                  <a:pt x="538" y="462"/>
                </a:lnTo>
                <a:lnTo>
                  <a:pt x="462" y="540"/>
                </a:lnTo>
                <a:lnTo>
                  <a:pt x="394" y="616"/>
                </a:lnTo>
                <a:lnTo>
                  <a:pt x="330" y="690"/>
                </a:lnTo>
                <a:lnTo>
                  <a:pt x="272" y="762"/>
                </a:lnTo>
                <a:lnTo>
                  <a:pt x="220" y="830"/>
                </a:lnTo>
                <a:lnTo>
                  <a:pt x="174" y="894"/>
                </a:lnTo>
                <a:lnTo>
                  <a:pt x="132" y="952"/>
                </a:lnTo>
                <a:lnTo>
                  <a:pt x="98" y="1006"/>
                </a:lnTo>
                <a:lnTo>
                  <a:pt x="44" y="1092"/>
                </a:lnTo>
                <a:lnTo>
                  <a:pt x="12" y="1148"/>
                </a:lnTo>
                <a:lnTo>
                  <a:pt x="0" y="1168"/>
                </a:lnTo>
                <a:lnTo>
                  <a:pt x="0" y="1168"/>
                </a:lnTo>
                <a:lnTo>
                  <a:pt x="34" y="1116"/>
                </a:lnTo>
                <a:lnTo>
                  <a:pt x="72" y="1056"/>
                </a:lnTo>
                <a:lnTo>
                  <a:pt x="122" y="982"/>
                </a:lnTo>
                <a:lnTo>
                  <a:pt x="184" y="896"/>
                </a:lnTo>
                <a:lnTo>
                  <a:pt x="254" y="802"/>
                </a:lnTo>
                <a:lnTo>
                  <a:pt x="292" y="754"/>
                </a:lnTo>
                <a:lnTo>
                  <a:pt x="332" y="708"/>
                </a:lnTo>
                <a:lnTo>
                  <a:pt x="372" y="660"/>
                </a:lnTo>
                <a:lnTo>
                  <a:pt x="414" y="614"/>
                </a:lnTo>
                <a:lnTo>
                  <a:pt x="414" y="614"/>
                </a:lnTo>
                <a:lnTo>
                  <a:pt x="486" y="540"/>
                </a:lnTo>
                <a:lnTo>
                  <a:pt x="556" y="470"/>
                </a:lnTo>
                <a:lnTo>
                  <a:pt x="624" y="406"/>
                </a:lnTo>
                <a:lnTo>
                  <a:pt x="692" y="346"/>
                </a:lnTo>
                <a:lnTo>
                  <a:pt x="754" y="290"/>
                </a:lnTo>
                <a:lnTo>
                  <a:pt x="816" y="240"/>
                </a:lnTo>
                <a:lnTo>
                  <a:pt x="874" y="194"/>
                </a:lnTo>
                <a:lnTo>
                  <a:pt x="926" y="154"/>
                </a:lnTo>
                <a:lnTo>
                  <a:pt x="1018" y="86"/>
                </a:lnTo>
                <a:lnTo>
                  <a:pt x="1090" y="38"/>
                </a:lnTo>
                <a:lnTo>
                  <a:pt x="1136" y="10"/>
                </a:lnTo>
                <a:lnTo>
                  <a:pt x="1152" y="0"/>
                </a:lnTo>
                <a:lnTo>
                  <a:pt x="1152" y="0"/>
                </a:lnTo>
                <a:close/>
              </a:path>
            </a:pathLst>
          </a:custGeom>
          <a:gradFill>
            <a:gsLst>
              <a:gs pos="45000">
                <a:schemeClr val="accent1"/>
              </a:gs>
              <a:gs pos="100000">
                <a:schemeClr val="tx1"/>
              </a:gs>
            </a:gsLst>
            <a:lin ang="5400000" scaled="0"/>
          </a:gradFill>
          <a:ln>
            <a:noFill/>
          </a:ln>
        </p:spPr>
        <p:txBody>
          <a:bodyPr/>
          <a:lstStyle/>
          <a:p>
            <a:pPr defTabSz="914363" fontAlgn="auto">
              <a:spcBef>
                <a:spcPts val="0"/>
              </a:spcBef>
              <a:spcAft>
                <a:spcPts val="0"/>
              </a:spcAft>
              <a:defRPr/>
            </a:pPr>
            <a:endParaRPr lang="en-US" dirty="0">
              <a:solidFill>
                <a:prstClr val="white"/>
              </a:solidFill>
              <a:latin typeface="+mn-lt"/>
            </a:endParaRPr>
          </a:p>
        </p:txBody>
      </p:sp>
      <p:pic>
        <p:nvPicPr>
          <p:cNvPr id="101383" name="Picture 22" descr="C:\Users\v-kmcmah\Documents\Clients\Azure\AP_higherEd\AP-logo.png"/>
          <p:cNvPicPr>
            <a:picLocks noChangeAspect="1" noChangeArrowheads="1"/>
          </p:cNvPicPr>
          <p:nvPr/>
        </p:nvPicPr>
        <p:blipFill>
          <a:blip r:embed="rId12"/>
          <a:srcRect/>
          <a:stretch>
            <a:fillRect/>
          </a:stretch>
        </p:blipFill>
        <p:spPr bwMode="auto">
          <a:xfrm>
            <a:off x="190500" y="177800"/>
            <a:ext cx="642938" cy="395288"/>
          </a:xfrm>
          <a:prstGeom prst="rect">
            <a:avLst/>
          </a:prstGeom>
          <a:noFill/>
          <a:ln w="9525">
            <a:noFill/>
            <a:miter lim="800000"/>
            <a:headEnd/>
            <a:tailEnd/>
          </a:ln>
        </p:spPr>
      </p:pic>
      <p:pic>
        <p:nvPicPr>
          <p:cNvPr id="101384" name="Picture 9" descr="logo-revised.png"/>
          <p:cNvPicPr>
            <a:picLocks noChangeAspect="1"/>
          </p:cNvPicPr>
          <p:nvPr/>
        </p:nvPicPr>
        <p:blipFill>
          <a:blip r:embed="rId13"/>
          <a:srcRect/>
          <a:stretch>
            <a:fillRect/>
          </a:stretch>
        </p:blipFill>
        <p:spPr bwMode="auto">
          <a:xfrm>
            <a:off x="7596188" y="6256338"/>
            <a:ext cx="1427162" cy="469900"/>
          </a:xfrm>
          <a:prstGeom prst="rect">
            <a:avLst/>
          </a:prstGeom>
          <a:noFill/>
          <a:ln w="9525">
            <a:noFill/>
            <a:miter lim="800000"/>
            <a:headEnd/>
            <a:tailEnd/>
          </a:ln>
        </p:spPr>
      </p:pic>
    </p:spTree>
  </p:cSld>
  <p:clrMap bg1="dk1" tx1="lt1" bg2="dk2" tx2="lt2" accent1="accent1" accent2="accent2" accent3="accent3" accent4="accent4" accent5="accent5" accent6="accent6" hlink="hlink" folHlink="folHlink"/>
  <p:sldLayoutIdLst>
    <p:sldLayoutId id="2147484002" r:id="rId1"/>
    <p:sldLayoutId id="2147484003" r:id="rId2"/>
    <p:sldLayoutId id="2147484004" r:id="rId3"/>
    <p:sldLayoutId id="2147484005" r:id="rId4"/>
    <p:sldLayoutId id="2147484006" r:id="rId5"/>
    <p:sldLayoutId id="2147484007" r:id="rId6"/>
    <p:sldLayoutId id="2147484008" r:id="rId7"/>
    <p:sldLayoutId id="2147484009" r:id="rId8"/>
    <p:sldLayoutId id="2147484010" r:id="rId9"/>
    <p:sldLayoutId id="2147484011" r:id="rId10"/>
  </p:sldLayoutIdLst>
  <p:transition/>
  <p:timing>
    <p:tnLst>
      <p:par>
        <p:cTn id="1" dur="indefinite" restart="never" nodeType="tmRoot"/>
      </p:par>
    </p:tnLst>
  </p:timing>
  <p:txStyles>
    <p:titleStyle>
      <a:lvl1pPr algn="l" defTabSz="912813" rtl="0" eaLnBrk="0" fontAlgn="base" hangingPunct="0">
        <a:lnSpc>
          <a:spcPct val="90000"/>
        </a:lnSpc>
        <a:spcBef>
          <a:spcPct val="0"/>
        </a:spcBef>
        <a:spcAft>
          <a:spcPct val="0"/>
        </a:spcAft>
        <a:defRPr lang="en-US" sz="3200" kern="1200" spc="-150" dirty="0">
          <a:ln w="3175">
            <a:noFill/>
          </a:ln>
          <a:solidFill>
            <a:schemeClr val="bg2"/>
          </a:solidFill>
          <a:latin typeface="+mj-lt"/>
          <a:ea typeface="+mn-ea"/>
          <a:cs typeface="Arial" charset="0"/>
        </a:defRPr>
      </a:lvl1pPr>
      <a:lvl2pPr algn="l" defTabSz="912813" rtl="0" eaLnBrk="0" fontAlgn="base" hangingPunct="0">
        <a:lnSpc>
          <a:spcPct val="90000"/>
        </a:lnSpc>
        <a:spcBef>
          <a:spcPct val="0"/>
        </a:spcBef>
        <a:spcAft>
          <a:spcPct val="0"/>
        </a:spcAft>
        <a:defRPr sz="3200">
          <a:solidFill>
            <a:schemeClr val="bg2"/>
          </a:solidFill>
          <a:latin typeface="Trebuchet MS" pitchFamily="34" charset="0"/>
          <a:cs typeface="Arial" pitchFamily="34" charset="0"/>
        </a:defRPr>
      </a:lvl2pPr>
      <a:lvl3pPr algn="l" defTabSz="912813" rtl="0" eaLnBrk="0" fontAlgn="base" hangingPunct="0">
        <a:lnSpc>
          <a:spcPct val="90000"/>
        </a:lnSpc>
        <a:spcBef>
          <a:spcPct val="0"/>
        </a:spcBef>
        <a:spcAft>
          <a:spcPct val="0"/>
        </a:spcAft>
        <a:defRPr sz="3200">
          <a:solidFill>
            <a:schemeClr val="bg2"/>
          </a:solidFill>
          <a:latin typeface="Trebuchet MS" pitchFamily="34" charset="0"/>
          <a:cs typeface="Arial" pitchFamily="34" charset="0"/>
        </a:defRPr>
      </a:lvl3pPr>
      <a:lvl4pPr algn="l" defTabSz="912813" rtl="0" eaLnBrk="0" fontAlgn="base" hangingPunct="0">
        <a:lnSpc>
          <a:spcPct val="90000"/>
        </a:lnSpc>
        <a:spcBef>
          <a:spcPct val="0"/>
        </a:spcBef>
        <a:spcAft>
          <a:spcPct val="0"/>
        </a:spcAft>
        <a:defRPr sz="3200">
          <a:solidFill>
            <a:schemeClr val="bg2"/>
          </a:solidFill>
          <a:latin typeface="Trebuchet MS" pitchFamily="34" charset="0"/>
          <a:cs typeface="Arial" pitchFamily="34" charset="0"/>
        </a:defRPr>
      </a:lvl4pPr>
      <a:lvl5pPr algn="l" defTabSz="912813" rtl="0" eaLnBrk="0" fontAlgn="base" hangingPunct="0">
        <a:lnSpc>
          <a:spcPct val="90000"/>
        </a:lnSpc>
        <a:spcBef>
          <a:spcPct val="0"/>
        </a:spcBef>
        <a:spcAft>
          <a:spcPct val="0"/>
        </a:spcAft>
        <a:defRPr sz="3200">
          <a:solidFill>
            <a:schemeClr val="bg2"/>
          </a:solidFill>
          <a:latin typeface="Trebuchet MS" pitchFamily="34" charset="0"/>
          <a:cs typeface="Arial" pitchFamily="34" charset="0"/>
        </a:defRPr>
      </a:lvl5pPr>
      <a:lvl6pPr marL="457200" algn="l" defTabSz="912813" rtl="0" fontAlgn="base">
        <a:lnSpc>
          <a:spcPct val="90000"/>
        </a:lnSpc>
        <a:spcBef>
          <a:spcPct val="0"/>
        </a:spcBef>
        <a:spcAft>
          <a:spcPct val="0"/>
        </a:spcAft>
        <a:defRPr sz="3200">
          <a:solidFill>
            <a:schemeClr val="bg2"/>
          </a:solidFill>
          <a:latin typeface="Trebuchet MS" pitchFamily="34" charset="0"/>
          <a:cs typeface="Arial" pitchFamily="34" charset="0"/>
        </a:defRPr>
      </a:lvl6pPr>
      <a:lvl7pPr marL="914400" algn="l" defTabSz="912813" rtl="0" fontAlgn="base">
        <a:lnSpc>
          <a:spcPct val="90000"/>
        </a:lnSpc>
        <a:spcBef>
          <a:spcPct val="0"/>
        </a:spcBef>
        <a:spcAft>
          <a:spcPct val="0"/>
        </a:spcAft>
        <a:defRPr sz="3200">
          <a:solidFill>
            <a:schemeClr val="bg2"/>
          </a:solidFill>
          <a:latin typeface="Trebuchet MS" pitchFamily="34" charset="0"/>
          <a:cs typeface="Arial" pitchFamily="34" charset="0"/>
        </a:defRPr>
      </a:lvl7pPr>
      <a:lvl8pPr marL="1371600" algn="l" defTabSz="912813" rtl="0" fontAlgn="base">
        <a:lnSpc>
          <a:spcPct val="90000"/>
        </a:lnSpc>
        <a:spcBef>
          <a:spcPct val="0"/>
        </a:spcBef>
        <a:spcAft>
          <a:spcPct val="0"/>
        </a:spcAft>
        <a:defRPr sz="3200">
          <a:solidFill>
            <a:schemeClr val="bg2"/>
          </a:solidFill>
          <a:latin typeface="Trebuchet MS" pitchFamily="34" charset="0"/>
          <a:cs typeface="Arial" pitchFamily="34" charset="0"/>
        </a:defRPr>
      </a:lvl8pPr>
      <a:lvl9pPr marL="1828800" algn="l" defTabSz="912813" rtl="0" fontAlgn="base">
        <a:lnSpc>
          <a:spcPct val="90000"/>
        </a:lnSpc>
        <a:spcBef>
          <a:spcPct val="0"/>
        </a:spcBef>
        <a:spcAft>
          <a:spcPct val="0"/>
        </a:spcAft>
        <a:defRPr sz="3200">
          <a:solidFill>
            <a:schemeClr val="bg2"/>
          </a:solidFill>
          <a:latin typeface="Trebuchet MS" pitchFamily="34" charset="0"/>
          <a:cs typeface="Arial" pitchFamily="34" charset="0"/>
        </a:defRPr>
      </a:lvl9pPr>
    </p:titleStyle>
    <p:bodyStyle>
      <a:lvl1pPr marL="344488" indent="-344488" algn="l" defTabSz="912813" rtl="0" eaLnBrk="0" fontAlgn="base" hangingPunct="0">
        <a:lnSpc>
          <a:spcPct val="90000"/>
        </a:lnSpc>
        <a:spcBef>
          <a:spcPct val="20000"/>
        </a:spcBef>
        <a:spcAft>
          <a:spcPct val="0"/>
        </a:spcAft>
        <a:buClr>
          <a:schemeClr val="accent1"/>
        </a:buClr>
        <a:buFont typeface="Arial" pitchFamily="34" charset="0"/>
        <a:buChar char="•"/>
        <a:defRPr sz="2200" kern="1200">
          <a:gradFill>
            <a:gsLst>
              <a:gs pos="0">
                <a:schemeClr val="bg1"/>
              </a:gs>
              <a:gs pos="100000">
                <a:schemeClr val="bg1"/>
              </a:gs>
            </a:gsLst>
            <a:lin ang="5400000" scaled="0"/>
          </a:gradFill>
          <a:latin typeface="+mn-lt"/>
          <a:ea typeface="+mn-ea"/>
          <a:cs typeface="+mn-cs"/>
        </a:defRPr>
      </a:lvl1pPr>
      <a:lvl2pPr marL="630238" indent="-285750" algn="l" defTabSz="912813" rtl="0" eaLnBrk="0" fontAlgn="base" hangingPunct="0">
        <a:lnSpc>
          <a:spcPct val="90000"/>
        </a:lnSpc>
        <a:spcBef>
          <a:spcPct val="20000"/>
        </a:spcBef>
        <a:spcAft>
          <a:spcPct val="0"/>
        </a:spcAft>
        <a:buClr>
          <a:schemeClr val="accent1"/>
        </a:buClr>
        <a:buFont typeface="Wingdings" pitchFamily="2" charset="2"/>
        <a:buChar char="§"/>
        <a:defRPr sz="2000" kern="1200">
          <a:gradFill>
            <a:gsLst>
              <a:gs pos="0">
                <a:schemeClr val="bg1"/>
              </a:gs>
              <a:gs pos="100000">
                <a:schemeClr val="bg1"/>
              </a:gs>
            </a:gsLst>
            <a:lin ang="5400000" scaled="0"/>
          </a:gradFill>
          <a:latin typeface="+mn-lt"/>
          <a:ea typeface="+mn-ea"/>
          <a:cs typeface="+mn-cs"/>
        </a:defRPr>
      </a:lvl2pPr>
      <a:lvl3pPr marL="914400" indent="-284163" algn="l" defTabSz="912813" rtl="0" eaLnBrk="0" fontAlgn="base" hangingPunct="0">
        <a:lnSpc>
          <a:spcPct val="90000"/>
        </a:lnSpc>
        <a:spcBef>
          <a:spcPct val="20000"/>
        </a:spcBef>
        <a:spcAft>
          <a:spcPct val="0"/>
        </a:spcAft>
        <a:buClr>
          <a:schemeClr val="accent1"/>
        </a:buClr>
        <a:buFont typeface="Wingdings" pitchFamily="2" charset="2"/>
        <a:buChar char="§"/>
        <a:defRPr kern="1200">
          <a:gradFill>
            <a:gsLst>
              <a:gs pos="0">
                <a:schemeClr val="bg1"/>
              </a:gs>
              <a:gs pos="100000">
                <a:schemeClr val="bg1"/>
              </a:gs>
            </a:gsLst>
            <a:lin ang="5400000" scaled="0"/>
          </a:gradFill>
          <a:latin typeface="+mn-lt"/>
          <a:ea typeface="+mn-ea"/>
          <a:cs typeface="+mn-cs"/>
        </a:defRPr>
      </a:lvl3pPr>
      <a:lvl4pPr marL="1147763" indent="-233363" algn="l" defTabSz="912813" rtl="0" eaLnBrk="0" fontAlgn="base" hangingPunct="0">
        <a:lnSpc>
          <a:spcPct val="90000"/>
        </a:lnSpc>
        <a:spcBef>
          <a:spcPct val="20000"/>
        </a:spcBef>
        <a:spcAft>
          <a:spcPct val="0"/>
        </a:spcAft>
        <a:buClr>
          <a:schemeClr val="accent1"/>
        </a:buClr>
        <a:buFont typeface="Wingdings" pitchFamily="2" charset="2"/>
        <a:buChar char="§"/>
        <a:defRPr sz="1600" kern="1200">
          <a:gradFill>
            <a:gsLst>
              <a:gs pos="0">
                <a:schemeClr val="bg1"/>
              </a:gs>
              <a:gs pos="100000">
                <a:schemeClr val="bg1"/>
              </a:gs>
            </a:gsLst>
            <a:lin ang="5400000" scaled="0"/>
          </a:gradFill>
          <a:latin typeface="+mn-lt"/>
          <a:ea typeface="+mn-ea"/>
          <a:cs typeface="+mn-cs"/>
        </a:defRPr>
      </a:lvl4pPr>
      <a:lvl5pPr marL="1371600" indent="-223838" algn="l" defTabSz="912813" rtl="0" eaLnBrk="0" fontAlgn="base" hangingPunct="0">
        <a:lnSpc>
          <a:spcPct val="90000"/>
        </a:lnSpc>
        <a:spcBef>
          <a:spcPct val="20000"/>
        </a:spcBef>
        <a:spcAft>
          <a:spcPct val="0"/>
        </a:spcAft>
        <a:buClr>
          <a:schemeClr val="accent1"/>
        </a:buClr>
        <a:buFont typeface="Wingdings" pitchFamily="2" charset="2"/>
        <a:buChar char="§"/>
        <a:defRPr sz="1400" kern="1200">
          <a:gradFill>
            <a:gsLst>
              <a:gs pos="0">
                <a:schemeClr val="bg1"/>
              </a:gs>
              <a:gs pos="100000">
                <a:schemeClr val="bg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 Id="rId9" Type="http://schemas.openxmlformats.org/officeDocument/2006/relationships/image" Target="../media/image29.jpeg"/></Relationships>
</file>

<file path=ppt/slides/_rels/slide2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31.jpe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image" Target="../media/image36.gif"/><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http://www.cotf.edu/ete/modules/waterq/waterq.html" TargetMode="External"/><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5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emf"/><Relationship Id="rId1" Type="http://schemas.openxmlformats.org/officeDocument/2006/relationships/slideLayout" Target="../slideLayouts/slideLayout1.xml"/><Relationship Id="rId4" Type="http://schemas.openxmlformats.org/officeDocument/2006/relationships/image" Target="../media/image53.png"/></Relationships>
</file>

<file path=ppt/slides/_rels/slide59.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image" Target="../media/image55.jpeg"/><Relationship Id="rId7" Type="http://schemas.openxmlformats.org/officeDocument/2006/relationships/image" Target="../media/image59.jpeg"/><Relationship Id="rId2" Type="http://schemas.openxmlformats.org/officeDocument/2006/relationships/image" Target="../media/image54.wmf"/><Relationship Id="rId1" Type="http://schemas.openxmlformats.org/officeDocument/2006/relationships/slideLayout" Target="../slideLayouts/slideLayout3.xml"/><Relationship Id="rId6" Type="http://schemas.openxmlformats.org/officeDocument/2006/relationships/image" Target="../media/image58.jpeg"/><Relationship Id="rId11" Type="http://schemas.openxmlformats.org/officeDocument/2006/relationships/image" Target="../media/image63.jpeg"/><Relationship Id="rId5" Type="http://schemas.openxmlformats.org/officeDocument/2006/relationships/image" Target="../media/image57.wmf"/><Relationship Id="rId10" Type="http://schemas.openxmlformats.org/officeDocument/2006/relationships/image" Target="../media/image62.jpeg"/><Relationship Id="rId4" Type="http://schemas.openxmlformats.org/officeDocument/2006/relationships/image" Target="../media/image56.jpeg"/><Relationship Id="rId9" Type="http://schemas.openxmlformats.org/officeDocument/2006/relationships/image" Target="../media/image61.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image" Target="../media/image64.pn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image" Target="../media/image66.emf"/><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image" Target="../media/image68.emf"/><Relationship Id="rId1" Type="http://schemas.openxmlformats.org/officeDocument/2006/relationships/slideLayout" Target="../slideLayouts/slideLayout6.xml"/><Relationship Id="rId6" Type="http://schemas.openxmlformats.org/officeDocument/2006/relationships/image" Target="../media/image72.jpeg"/><Relationship Id="rId5" Type="http://schemas.openxmlformats.org/officeDocument/2006/relationships/image" Target="../media/image71.emf"/><Relationship Id="rId4" Type="http://schemas.openxmlformats.org/officeDocument/2006/relationships/image" Target="../media/image70.emf"/></Relationships>
</file>

<file path=ppt/slides/_rels/slide63.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6978" name="TextBox 1"/>
          <p:cNvSpPr txBox="1">
            <a:spLocks noChangeArrowheads="1"/>
          </p:cNvSpPr>
          <p:nvPr/>
        </p:nvSpPr>
        <p:spPr bwMode="auto">
          <a:xfrm>
            <a:off x="376238" y="750888"/>
            <a:ext cx="8610600" cy="5139869"/>
          </a:xfrm>
          <a:prstGeom prst="rect">
            <a:avLst/>
          </a:prstGeom>
          <a:noFill/>
          <a:ln w="9525">
            <a:noFill/>
            <a:miter lim="800000"/>
            <a:headEnd/>
            <a:tailEnd/>
          </a:ln>
        </p:spPr>
        <p:txBody>
          <a:bodyPr lIns="0" tIns="0" rIns="0" bIns="0">
            <a:spAutoFit/>
          </a:bodyPr>
          <a:lstStyle/>
          <a:p>
            <a:pPr algn="ctr"/>
            <a:r>
              <a:rPr lang="en-US" sz="5400" b="1"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Kicking the Cookbook </a:t>
            </a:r>
          </a:p>
          <a:p>
            <a:pPr algn="ctr"/>
            <a:r>
              <a:rPr lang="en-US" sz="5400" b="1"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Out of </a:t>
            </a:r>
          </a:p>
          <a:p>
            <a:pPr algn="ctr"/>
            <a:r>
              <a:rPr lang="en-US" sz="5400" b="1" dirty="0">
                <a:solidFill>
                  <a:srgbClr val="FF3300"/>
                </a:solidFill>
                <a:effectLst>
                  <a:outerShdw blurRad="38100" dist="38100" dir="2700000" algn="tl">
                    <a:srgbClr val="000000">
                      <a:alpha val="43137"/>
                    </a:srgbClr>
                  </a:outerShdw>
                </a:effectLst>
                <a:latin typeface="Times New Roman" pitchFamily="18" charset="0"/>
                <a:cs typeface="Times New Roman" pitchFamily="18" charset="0"/>
              </a:rPr>
              <a:t>AP E</a:t>
            </a:r>
            <a:r>
              <a:rPr lang="en-US" sz="5400" b="1"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nvironmental </a:t>
            </a:r>
            <a:r>
              <a:rPr lang="en-US" sz="5400" b="1" dirty="0">
                <a:solidFill>
                  <a:srgbClr val="FF3300"/>
                </a:solidFill>
                <a:effectLst>
                  <a:outerShdw blurRad="38100" dist="38100" dir="2700000" algn="tl">
                    <a:srgbClr val="000000">
                      <a:alpha val="43137"/>
                    </a:srgbClr>
                  </a:outerShdw>
                </a:effectLst>
                <a:latin typeface="Times New Roman" pitchFamily="18" charset="0"/>
                <a:cs typeface="Times New Roman" pitchFamily="18" charset="0"/>
              </a:rPr>
              <a:t>S</a:t>
            </a:r>
            <a:r>
              <a:rPr lang="en-US" sz="5400" b="1"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cience</a:t>
            </a:r>
          </a:p>
          <a:p>
            <a:pPr algn="ctr"/>
            <a:endParaRPr lang="en-US" sz="5400" b="1" dirty="0">
              <a:solidFill>
                <a:srgbClr val="920E04"/>
              </a:solidFill>
              <a:latin typeface="Times New Roman" pitchFamily="18" charset="0"/>
              <a:cs typeface="Times New Roman" pitchFamily="18" charset="0"/>
            </a:endParaRPr>
          </a:p>
          <a:p>
            <a:pPr algn="ctr"/>
            <a:r>
              <a:rPr lang="en-US" dirty="0">
                <a:latin typeface="Times New Roman" pitchFamily="18" charset="0"/>
                <a:cs typeface="Times New Roman" pitchFamily="18" charset="0"/>
              </a:rPr>
              <a:t>Karen Lionberger, Director of Curriculum &amp; Content Development</a:t>
            </a:r>
          </a:p>
          <a:p>
            <a:pPr algn="ctr"/>
            <a:r>
              <a:rPr lang="en-US" dirty="0">
                <a:latin typeface="Times New Roman" pitchFamily="18" charset="0"/>
                <a:cs typeface="Times New Roman" pitchFamily="18" charset="0"/>
              </a:rPr>
              <a:t>College Board – AP Program</a:t>
            </a:r>
          </a:p>
          <a:p>
            <a:pPr algn="ctr"/>
            <a:endParaRPr lang="en-US" dirty="0">
              <a:latin typeface="Times New Roman" pitchFamily="18" charset="0"/>
              <a:cs typeface="Times New Roman" pitchFamily="18" charset="0"/>
            </a:endParaRPr>
          </a:p>
          <a:p>
            <a:pPr algn="ctr"/>
            <a:r>
              <a:rPr lang="en-US" dirty="0">
                <a:latin typeface="Times New Roman" pitchFamily="18" charset="0"/>
                <a:cs typeface="Times New Roman" pitchFamily="18" charset="0"/>
              </a:rPr>
              <a:t>Dr. Mark Ewoldsen, College Board Advisor on the </a:t>
            </a:r>
          </a:p>
          <a:p>
            <a:pPr algn="ctr"/>
            <a:r>
              <a:rPr lang="en-US" dirty="0">
                <a:latin typeface="Times New Roman" pitchFamily="18" charset="0"/>
                <a:cs typeface="Times New Roman" pitchFamily="18" charset="0"/>
              </a:rPr>
              <a:t>AP </a:t>
            </a:r>
            <a:r>
              <a:rPr lang="en-US" dirty="0" smtClean="0">
                <a:latin typeface="Times New Roman" pitchFamily="18" charset="0"/>
                <a:cs typeface="Times New Roman" pitchFamily="18" charset="0"/>
              </a:rPr>
              <a:t>Environmental </a:t>
            </a:r>
            <a:r>
              <a:rPr lang="en-US" dirty="0">
                <a:latin typeface="Times New Roman" pitchFamily="18" charset="0"/>
                <a:cs typeface="Times New Roman" pitchFamily="18" charset="0"/>
              </a:rPr>
              <a:t>Science Test Development Committee </a:t>
            </a:r>
          </a:p>
          <a:p>
            <a:pPr algn="ctr"/>
            <a:endParaRPr lang="en-US" sz="800" dirty="0">
              <a:latin typeface="Times New Roman" pitchFamily="18" charset="0"/>
              <a:cs typeface="Times New Roman" pitchFamily="18" charset="0"/>
            </a:endParaRPr>
          </a:p>
          <a:p>
            <a:pPr algn="ctr"/>
            <a:r>
              <a:rPr lang="en-US" sz="2000" smtClean="0">
                <a:latin typeface="Times New Roman" pitchFamily="18" charset="0"/>
                <a:cs typeface="Times New Roman" pitchFamily="18" charset="0"/>
              </a:rPr>
              <a:t>April 2013</a:t>
            </a:r>
            <a:endParaRPr lang="en-US" sz="2000" dirty="0">
              <a:latin typeface="Times New Roman" pitchFamily="18" charset="0"/>
              <a:cs typeface="Times New Roman" pitchFamily="18" charset="0"/>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146" name="Picture 4"/>
          <p:cNvPicPr>
            <a:picLocks noChangeArrowheads="1"/>
          </p:cNvPicPr>
          <p:nvPr/>
        </p:nvPicPr>
        <p:blipFill>
          <a:blip r:embed="rId3">
            <a:lum bright="84000" contrast="2000"/>
          </a:blip>
          <a:srcRect/>
          <a:stretch>
            <a:fillRect/>
          </a:stretch>
        </p:blipFill>
        <p:spPr bwMode="auto">
          <a:xfrm>
            <a:off x="0" y="0"/>
            <a:ext cx="9444251" cy="6858000"/>
          </a:xfrm>
          <a:prstGeom prst="rect">
            <a:avLst/>
          </a:prstGeom>
          <a:noFill/>
          <a:ln w="12700">
            <a:noFill/>
            <a:miter lim="800000"/>
            <a:headEnd/>
            <a:tailEnd/>
          </a:ln>
        </p:spPr>
      </p:pic>
      <p:sp>
        <p:nvSpPr>
          <p:cNvPr id="18433" name="Rectangle 1"/>
          <p:cNvSpPr>
            <a:spLocks noGrp="1" noChangeArrowheads="1"/>
          </p:cNvSpPr>
          <p:nvPr>
            <p:ph type="title"/>
          </p:nvPr>
        </p:nvSpPr>
        <p:spPr>
          <a:xfrm>
            <a:off x="241101" y="71437"/>
            <a:ext cx="9148559" cy="1178719"/>
          </a:xfrm>
        </p:spPr>
        <p:txBody>
          <a:bodyPr/>
          <a:lstStyle/>
          <a:p>
            <a:pPr algn="ctr" eaLnBrk="1" hangingPunct="1">
              <a:defRPr/>
            </a:pPr>
            <a:r>
              <a:rPr lang="en-US" sz="5100" b="1" dirty="0" smtClean="0">
                <a:solidFill>
                  <a:srgbClr val="FF0000"/>
                </a:solidFill>
                <a:effectLst>
                  <a:outerShdw blurRad="38100" dist="38100" dir="2700000" algn="tl">
                    <a:srgbClr val="C0C0C0"/>
                  </a:outerShdw>
                </a:effectLst>
                <a:latin typeface="Times New Roman" pitchFamily="18" charset="0"/>
                <a:cs typeface="Times New Roman" pitchFamily="18" charset="0"/>
                <a:sym typeface="Times New Roman" pitchFamily="18" charset="0"/>
              </a:rPr>
              <a:t>Student Questions that I Hate</a:t>
            </a:r>
            <a:endParaRPr lang="en-US" sz="5100" b="1" dirty="0" smtClean="0">
              <a:solidFill>
                <a:srgbClr val="FF0000"/>
              </a:solidFill>
              <a:effectLst>
                <a:outerShdw blurRad="38100" dist="38100" dir="2700000" algn="tl">
                  <a:srgbClr val="C0C0C0"/>
                </a:outerShdw>
              </a:effectLst>
              <a:latin typeface="Times New Roman" pitchFamily="18" charset="0"/>
              <a:sym typeface="Times New Roman" pitchFamily="18" charset="0"/>
            </a:endParaRPr>
          </a:p>
        </p:txBody>
      </p:sp>
      <p:sp>
        <p:nvSpPr>
          <p:cNvPr id="18434" name="Rectangle 2"/>
          <p:cNvSpPr>
            <a:spLocks noGrp="1" noChangeArrowheads="1"/>
          </p:cNvSpPr>
          <p:nvPr>
            <p:ph type="body" idx="1"/>
          </p:nvPr>
        </p:nvSpPr>
        <p:spPr>
          <a:xfrm>
            <a:off x="125016" y="1250156"/>
            <a:ext cx="9319235" cy="4862870"/>
          </a:xfrm>
        </p:spPr>
        <p:txBody>
          <a:bodyPr anchor="t"/>
          <a:lstStyle/>
          <a:p>
            <a:pPr marL="151799" indent="0" eaLnBrk="1" hangingPunct="1">
              <a:spcBef>
                <a:spcPts val="0"/>
              </a:spcBef>
              <a:spcAft>
                <a:spcPts val="2400"/>
              </a:spcAft>
              <a:buSzPct val="75000"/>
              <a:buNone/>
              <a:defRPr/>
            </a:pPr>
            <a:r>
              <a:rPr lang="en-US" sz="4000" dirty="0" smtClean="0">
                <a:effectLst>
                  <a:outerShdw blurRad="38100" dist="38100" dir="2700000" algn="tl">
                    <a:srgbClr val="C0C0C0"/>
                  </a:outerShdw>
                </a:effectLst>
                <a:latin typeface="Times New Roman" pitchFamily="18" charset="0"/>
                <a:cs typeface="Times New Roman" pitchFamily="18" charset="0"/>
                <a:sym typeface="Times New Roman" pitchFamily="18" charset="0"/>
              </a:rPr>
              <a:t>“Why do we have to learn this material?”</a:t>
            </a:r>
            <a:endParaRPr lang="en-US" sz="4000" dirty="0" smtClean="0">
              <a:effectLst>
                <a:outerShdw blurRad="38100" dist="38100" dir="2700000" algn="tl">
                  <a:srgbClr val="C0C0C0"/>
                </a:outerShdw>
              </a:effectLst>
              <a:latin typeface="Times New Roman" pitchFamily="18" charset="0"/>
              <a:sym typeface="Times New Roman" pitchFamily="18" charset="0"/>
            </a:endParaRPr>
          </a:p>
          <a:p>
            <a:pPr marL="151799" indent="0" eaLnBrk="1" hangingPunct="1">
              <a:spcBef>
                <a:spcPts val="0"/>
              </a:spcBef>
              <a:spcAft>
                <a:spcPts val="2400"/>
              </a:spcAft>
              <a:buSzPct val="75000"/>
              <a:buNone/>
              <a:defRPr/>
            </a:pPr>
            <a:r>
              <a:rPr lang="en-US" sz="4000" dirty="0" smtClean="0">
                <a:effectLst>
                  <a:outerShdw blurRad="38100" dist="38100" dir="2700000" algn="tl">
                    <a:srgbClr val="C0C0C0"/>
                  </a:outerShdw>
                </a:effectLst>
                <a:latin typeface="Times New Roman" pitchFamily="18" charset="0"/>
                <a:cs typeface="Times New Roman" pitchFamily="18" charset="0"/>
                <a:sym typeface="Times New Roman" pitchFamily="18" charset="0"/>
              </a:rPr>
              <a:t>“Will this be on the test?”</a:t>
            </a:r>
            <a:endParaRPr lang="en-US" sz="4000" dirty="0" smtClean="0">
              <a:effectLst>
                <a:outerShdw blurRad="38100" dist="38100" dir="2700000" algn="tl">
                  <a:srgbClr val="C0C0C0"/>
                </a:outerShdw>
              </a:effectLst>
              <a:latin typeface="Times New Roman" pitchFamily="18" charset="0"/>
              <a:sym typeface="Times New Roman" pitchFamily="18" charset="0"/>
            </a:endParaRPr>
          </a:p>
          <a:p>
            <a:pPr marL="151799" indent="0" eaLnBrk="1" hangingPunct="1">
              <a:spcBef>
                <a:spcPts val="0"/>
              </a:spcBef>
              <a:spcAft>
                <a:spcPts val="2400"/>
              </a:spcAft>
              <a:buSzPct val="75000"/>
              <a:buNone/>
              <a:defRPr/>
            </a:pPr>
            <a:r>
              <a:rPr lang="en-US" sz="4000" dirty="0" smtClean="0">
                <a:effectLst>
                  <a:outerShdw blurRad="38100" dist="38100" dir="2700000" algn="tl">
                    <a:srgbClr val="C0C0C0"/>
                  </a:outerShdw>
                </a:effectLst>
                <a:latin typeface="Times New Roman" pitchFamily="18" charset="0"/>
                <a:cs typeface="Times New Roman" pitchFamily="18" charset="0"/>
                <a:sym typeface="Times New Roman" pitchFamily="18" charset="0"/>
              </a:rPr>
              <a:t>“What is the purpose of this lab?”</a:t>
            </a:r>
            <a:endParaRPr lang="en-US" sz="4000" dirty="0" smtClean="0">
              <a:effectLst>
                <a:outerShdw blurRad="38100" dist="38100" dir="2700000" algn="tl">
                  <a:srgbClr val="C0C0C0"/>
                </a:outerShdw>
              </a:effectLst>
              <a:latin typeface="Times New Roman" pitchFamily="18" charset="0"/>
              <a:sym typeface="Times New Roman" pitchFamily="18" charset="0"/>
            </a:endParaRPr>
          </a:p>
          <a:p>
            <a:pPr marL="151799" indent="0" eaLnBrk="1" hangingPunct="1">
              <a:spcBef>
                <a:spcPts val="0"/>
              </a:spcBef>
              <a:spcAft>
                <a:spcPts val="2400"/>
              </a:spcAft>
              <a:buSzPct val="75000"/>
              <a:buNone/>
              <a:defRPr/>
            </a:pPr>
            <a:r>
              <a:rPr lang="en-US" sz="4000" dirty="0" smtClean="0">
                <a:effectLst>
                  <a:outerShdw blurRad="38100" dist="38100" dir="2700000" algn="tl">
                    <a:srgbClr val="C0C0C0"/>
                  </a:outerShdw>
                </a:effectLst>
                <a:latin typeface="Times New Roman" pitchFamily="18" charset="0"/>
                <a:cs typeface="Times New Roman" pitchFamily="18" charset="0"/>
                <a:sym typeface="Times New Roman" pitchFamily="18" charset="0"/>
              </a:rPr>
              <a:t>“How do I write the procedure?”</a:t>
            </a:r>
            <a:endParaRPr lang="en-US" sz="4000" dirty="0" smtClean="0">
              <a:effectLst>
                <a:outerShdw blurRad="38100" dist="38100" dir="2700000" algn="tl">
                  <a:srgbClr val="C0C0C0"/>
                </a:outerShdw>
              </a:effectLst>
              <a:latin typeface="Times New Roman" pitchFamily="18" charset="0"/>
              <a:sym typeface="Times New Roman" pitchFamily="18" charset="0"/>
            </a:endParaRPr>
          </a:p>
          <a:p>
            <a:pPr marL="151799" indent="0" eaLnBrk="1" hangingPunct="1">
              <a:spcBef>
                <a:spcPts val="0"/>
              </a:spcBef>
              <a:spcAft>
                <a:spcPts val="2400"/>
              </a:spcAft>
              <a:buSzPct val="75000"/>
              <a:buNone/>
              <a:defRPr/>
            </a:pPr>
            <a:r>
              <a:rPr lang="en-US" sz="4000" dirty="0" smtClean="0">
                <a:effectLst>
                  <a:outerShdw blurRad="38100" dist="38100" dir="2700000" algn="tl">
                    <a:srgbClr val="C0C0C0"/>
                  </a:outerShdw>
                </a:effectLst>
                <a:latin typeface="Times New Roman" pitchFamily="18" charset="0"/>
                <a:cs typeface="Times New Roman" pitchFamily="18" charset="0"/>
                <a:sym typeface="Times New Roman" pitchFamily="18" charset="0"/>
              </a:rPr>
              <a:t>“Are my results correct?”</a:t>
            </a:r>
            <a:endParaRPr lang="en-US" sz="4000" dirty="0" smtClean="0">
              <a:effectLst>
                <a:outerShdw blurRad="38100" dist="38100" dir="2700000" algn="tl">
                  <a:srgbClr val="C0C0C0"/>
                </a:outerShdw>
              </a:effectLst>
              <a:latin typeface="Times New Roman" pitchFamily="18" charset="0"/>
              <a:sym typeface="Times New Roman" pitchFamily="18" charset="0"/>
            </a:endParaRPr>
          </a:p>
          <a:p>
            <a:pPr marL="151799" indent="0" eaLnBrk="1" hangingPunct="1">
              <a:spcBef>
                <a:spcPts val="0"/>
              </a:spcBef>
              <a:spcAft>
                <a:spcPts val="2400"/>
              </a:spcAft>
              <a:buSzPct val="75000"/>
              <a:buNone/>
              <a:defRPr/>
            </a:pPr>
            <a:r>
              <a:rPr lang="en-US" sz="4000" dirty="0" smtClean="0">
                <a:effectLst>
                  <a:outerShdw blurRad="38100" dist="38100" dir="2700000" algn="tl">
                    <a:srgbClr val="C0C0C0"/>
                  </a:outerShdw>
                </a:effectLst>
                <a:latin typeface="Times New Roman" pitchFamily="18" charset="0"/>
                <a:cs typeface="Times New Roman" pitchFamily="18" charset="0"/>
                <a:sym typeface="Times New Roman" pitchFamily="18" charset="0"/>
              </a:rPr>
              <a:t>“Do I need to...”</a:t>
            </a:r>
            <a:endParaRPr lang="en-US" sz="4000" dirty="0" smtClean="0">
              <a:effectLst>
                <a:outerShdw blurRad="38100" dist="38100" dir="2700000" algn="tl">
                  <a:srgbClr val="C0C0C0"/>
                </a:outerShdw>
              </a:effectLst>
              <a:latin typeface="Times New Roman" pitchFamily="18" charset="0"/>
              <a:sym typeface="Times New Roman" pitchFamily="18" charset="0"/>
            </a:endParaRPr>
          </a:p>
        </p:txBody>
      </p:sp>
      <p:sp>
        <p:nvSpPr>
          <p:cNvPr id="18435" name="Rectangle 3"/>
          <p:cNvSpPr>
            <a:spLocks/>
          </p:cNvSpPr>
          <p:nvPr/>
        </p:nvSpPr>
        <p:spPr bwMode="auto">
          <a:xfrm>
            <a:off x="4501232" y="6509742"/>
            <a:ext cx="140421" cy="2000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28573" bIns="0">
            <a:spAutoFit/>
          </a:bodyPr>
          <a:lstStyle/>
          <a:p>
            <a:pPr marL="27905" algn="ctr">
              <a:defRPr/>
            </a:pPr>
            <a:r>
              <a:rPr lang="en-US" sz="1300" dirty="0">
                <a:effectLst>
                  <a:outerShdw blurRad="38100" dist="38100" dir="2700000" algn="tl">
                    <a:srgbClr val="C0C0C0"/>
                  </a:outerShdw>
                </a:effectLst>
                <a:latin typeface="Times New Roman" pitchFamily="18" charset="0"/>
                <a:cs typeface="Times New Roman" pitchFamily="18" charset="0"/>
                <a:sym typeface="Times New Roman" pitchFamily="18" charset="0"/>
              </a:rPr>
              <a:t>2</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1843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434">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434">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434">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434">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43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4"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a:srcRect/>
          <a:stretch>
            <a:fillRect/>
          </a:stretch>
        </p:blipFill>
        <p:spPr bwMode="auto">
          <a:xfrm>
            <a:off x="-84006" y="354842"/>
            <a:ext cx="9322348" cy="6155140"/>
          </a:xfrm>
          <a:prstGeom prst="rect">
            <a:avLst/>
          </a:prstGeom>
          <a:noFill/>
          <a:ln w="9525">
            <a:noFill/>
            <a:miter lim="800000"/>
            <a:headEnd/>
            <a:tailEnd/>
          </a:ln>
        </p:spPr>
      </p:pic>
      <p:grpSp>
        <p:nvGrpSpPr>
          <p:cNvPr id="7" name="Group 6"/>
          <p:cNvGrpSpPr/>
          <p:nvPr/>
        </p:nvGrpSpPr>
        <p:grpSpPr>
          <a:xfrm>
            <a:off x="1337481" y="573199"/>
            <a:ext cx="6537278" cy="5745707"/>
            <a:chOff x="1269242" y="573199"/>
            <a:chExt cx="6605517" cy="5745707"/>
          </a:xfrm>
        </p:grpSpPr>
        <p:sp>
          <p:nvSpPr>
            <p:cNvPr id="4" name="Oval 3"/>
            <p:cNvSpPr/>
            <p:nvPr/>
          </p:nvSpPr>
          <p:spPr bwMode="auto">
            <a:xfrm>
              <a:off x="1269242" y="573199"/>
              <a:ext cx="6605517" cy="5745707"/>
            </a:xfrm>
            <a:prstGeom prst="ellipse">
              <a:avLst/>
            </a:prstGeom>
            <a:noFill/>
            <a:ln w="396875">
              <a:solidFill>
                <a:srgbClr val="FF0000"/>
              </a:solidFill>
              <a:headEnd type="none" w="med" len="med"/>
              <a:tailEnd type="none" w="med" len="med"/>
            </a:ln>
            <a:scene3d>
              <a:camera prst="orthographicFront"/>
              <a:lightRig rig="threePt" dir="t"/>
            </a:scene3d>
            <a:sp3d prstMaterial="metal"/>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smtClean="0">
                <a:gradFill>
                  <a:gsLst>
                    <a:gs pos="0">
                      <a:srgbClr val="FFFFFF"/>
                    </a:gs>
                    <a:gs pos="100000">
                      <a:srgbClr val="FFFFFF"/>
                    </a:gs>
                  </a:gsLst>
                  <a:lin ang="5400000" scaled="0"/>
                </a:gradFill>
              </a:endParaRPr>
            </a:p>
          </p:txBody>
        </p:sp>
        <p:cxnSp>
          <p:nvCxnSpPr>
            <p:cNvPr id="6" name="Straight Connector 5"/>
            <p:cNvCxnSpPr/>
            <p:nvPr/>
          </p:nvCxnSpPr>
          <p:spPr>
            <a:xfrm>
              <a:off x="1937982" y="1637724"/>
              <a:ext cx="4940490" cy="3930555"/>
            </a:xfrm>
            <a:prstGeom prst="line">
              <a:avLst/>
            </a:prstGeom>
            <a:ln w="396875">
              <a:solidFill>
                <a:srgbClr val="FF0000"/>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246063"/>
            <a:ext cx="9144000" cy="492443"/>
          </a:xfrm>
          <a:prstGeom prst="rect">
            <a:avLst/>
          </a:prstGeom>
          <a:noFill/>
        </p:spPr>
        <p:txBody>
          <a:bodyPr lIns="0" tIns="0" rIns="0" bIns="0">
            <a:spAutoFit/>
          </a:bodyPr>
          <a:lstStyle/>
          <a:p>
            <a:pPr algn="ctr">
              <a:defRPr/>
            </a:pPr>
            <a:r>
              <a:rPr lang="en-US" sz="3200" b="1" dirty="0">
                <a:solidFill>
                  <a:schemeClr val="accent2"/>
                </a:solidFill>
                <a:latin typeface="Times New Roman" pitchFamily="18" charset="0"/>
                <a:cs typeface="Times New Roman" pitchFamily="18" charset="0"/>
              </a:rPr>
              <a:t>“Cookbook” Labs         Inquiry-Based Investigations </a:t>
            </a:r>
          </a:p>
        </p:txBody>
      </p:sp>
      <p:sp>
        <p:nvSpPr>
          <p:cNvPr id="13315" name="Content Placeholder 4"/>
          <p:cNvSpPr>
            <a:spLocks noGrp="1"/>
          </p:cNvSpPr>
          <p:nvPr>
            <p:ph idx="4294967295"/>
          </p:nvPr>
        </p:nvSpPr>
        <p:spPr>
          <a:xfrm>
            <a:off x="217488" y="779463"/>
            <a:ext cx="8697912" cy="1881187"/>
          </a:xfrm>
          <a:prstGeom prst="rect">
            <a:avLst/>
          </a:prstGeom>
        </p:spPr>
        <p:txBody>
          <a:bodyPr/>
          <a:lstStyle/>
          <a:p>
            <a:r>
              <a:rPr lang="en-US" sz="2600" dirty="0" smtClean="0">
                <a:latin typeface="Times New Roman" pitchFamily="18" charset="0"/>
                <a:cs typeface="Times New Roman" pitchFamily="18" charset="0"/>
              </a:rPr>
              <a:t>Almost any “traditional” lab can be modified to focus on student-centered inquiry</a:t>
            </a:r>
          </a:p>
          <a:p>
            <a:r>
              <a:rPr lang="en-US" sz="2600" dirty="0" smtClean="0">
                <a:latin typeface="Times New Roman" pitchFamily="18" charset="0"/>
                <a:cs typeface="Times New Roman" pitchFamily="18" charset="0"/>
              </a:rPr>
              <a:t>A spectrum of guidance  can be given to students depending on the lab structure  </a:t>
            </a:r>
            <a:endParaRPr lang="en-US" sz="2600" i="1" dirty="0" smtClean="0">
              <a:latin typeface="Times New Roman" pitchFamily="18" charset="0"/>
              <a:cs typeface="Times New Roman" pitchFamily="18" charset="0"/>
            </a:endParaRPr>
          </a:p>
        </p:txBody>
      </p:sp>
      <p:pic>
        <p:nvPicPr>
          <p:cNvPr id="13316" name="Picture 2"/>
          <p:cNvPicPr>
            <a:picLocks noChangeAspect="1" noChangeArrowheads="1"/>
          </p:cNvPicPr>
          <p:nvPr/>
        </p:nvPicPr>
        <p:blipFill>
          <a:blip r:embed="rId2"/>
          <a:srcRect t="5231"/>
          <a:stretch>
            <a:fillRect/>
          </a:stretch>
        </p:blipFill>
        <p:spPr bwMode="auto">
          <a:xfrm>
            <a:off x="0" y="2339975"/>
            <a:ext cx="9144000" cy="4518025"/>
          </a:xfrm>
          <a:prstGeom prst="rect">
            <a:avLst/>
          </a:prstGeom>
          <a:noFill/>
          <a:ln w="9525">
            <a:noFill/>
            <a:miter lim="800000"/>
            <a:headEnd/>
            <a:tailEnd/>
          </a:ln>
        </p:spPr>
      </p:pic>
      <p:sp>
        <p:nvSpPr>
          <p:cNvPr id="6" name="Striped Right Arrow 5"/>
          <p:cNvSpPr/>
          <p:nvPr/>
        </p:nvSpPr>
        <p:spPr>
          <a:xfrm>
            <a:off x="3308348" y="294351"/>
            <a:ext cx="700087" cy="349250"/>
          </a:xfrm>
          <a:prstGeom prst="stripedRightArrow">
            <a:avLst>
              <a:gd name="adj1" fmla="val 50000"/>
              <a:gd name="adj2" fmla="val 66128"/>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Times New Roman" pitchFamily="18" charset="0"/>
              <a:cs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3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31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3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5"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87104" y="0"/>
            <a:ext cx="7369792" cy="6858000"/>
          </a:xfrm>
        </p:spPr>
        <p:txBody>
          <a:bodyPr anchor="ctr"/>
          <a:lstStyle/>
          <a:p>
            <a:pPr algn="ctr"/>
            <a:r>
              <a:rPr lang="en-US" dirty="0" smtClean="0">
                <a:latin typeface="Times New Roman" pitchFamily="18" charset="0"/>
                <a:cs typeface="Times New Roman" pitchFamily="18" charset="0"/>
              </a:rPr>
              <a:t>Seven Days of Observing Germinating and Growing </a:t>
            </a:r>
            <a:r>
              <a:rPr lang="en-US" dirty="0" err="1" smtClean="0">
                <a:latin typeface="Times New Roman" pitchFamily="18" charset="0"/>
                <a:cs typeface="Times New Roman" pitchFamily="18" charset="0"/>
              </a:rPr>
              <a:t>Mung</a:t>
            </a:r>
            <a:r>
              <a:rPr lang="en-US" dirty="0" smtClean="0">
                <a:latin typeface="Times New Roman" pitchFamily="18" charset="0"/>
                <a:cs typeface="Times New Roman" pitchFamily="18" charset="0"/>
              </a:rPr>
              <a:t> Beans</a:t>
            </a:r>
            <a:endParaRPr lang="en-US" dirty="0">
              <a:latin typeface="Times New Roman" pitchFamily="18" charset="0"/>
              <a:cs typeface="Times New Roman" pitchFamily="18" charset="0"/>
            </a:endParaRPr>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6731000" y="3206750"/>
            <a:ext cx="1460500" cy="2424113"/>
            <a:chOff x="4240" y="2020"/>
            <a:chExt cx="920" cy="1527"/>
          </a:xfrm>
        </p:grpSpPr>
        <p:sp>
          <p:nvSpPr>
            <p:cNvPr id="3" name="Rectangle 3"/>
            <p:cNvSpPr>
              <a:spLocks noChangeArrowheads="1"/>
            </p:cNvSpPr>
            <p:nvPr/>
          </p:nvSpPr>
          <p:spPr bwMode="auto">
            <a:xfrm rot="5460000">
              <a:off x="3946" y="2335"/>
              <a:ext cx="1511" cy="895"/>
            </a:xfrm>
            <a:prstGeom prst="rect">
              <a:avLst/>
            </a:prstGeom>
            <a:noFill/>
            <a:ln w="9360">
              <a:solidFill>
                <a:srgbClr val="000000"/>
              </a:solidFill>
              <a:miter lim="800000"/>
              <a:headEnd/>
              <a:tailEnd/>
            </a:ln>
          </p:spPr>
          <p:txBody>
            <a:bodyPr wrap="none" anchor="ctr"/>
            <a:lstStyle/>
            <a:p>
              <a:endParaRPr lang="en-US"/>
            </a:p>
          </p:txBody>
        </p:sp>
        <p:sp>
          <p:nvSpPr>
            <p:cNvPr id="4" name="Rectangle 4"/>
            <p:cNvSpPr>
              <a:spLocks noChangeArrowheads="1"/>
            </p:cNvSpPr>
            <p:nvPr/>
          </p:nvSpPr>
          <p:spPr bwMode="auto">
            <a:xfrm rot="5460000">
              <a:off x="4042" y="2435"/>
              <a:ext cx="1315" cy="895"/>
            </a:xfrm>
            <a:prstGeom prst="rect">
              <a:avLst/>
            </a:prstGeom>
            <a:noFill/>
            <a:ln w="9360">
              <a:solidFill>
                <a:srgbClr val="000000"/>
              </a:solidFill>
              <a:miter lim="800000"/>
              <a:headEnd/>
              <a:tailEnd/>
            </a:ln>
          </p:spPr>
          <p:txBody>
            <a:bodyPr wrap="none" anchor="ctr"/>
            <a:lstStyle/>
            <a:p>
              <a:endParaRPr lang="en-US"/>
            </a:p>
          </p:txBody>
        </p:sp>
        <p:sp>
          <p:nvSpPr>
            <p:cNvPr id="5" name="Rectangle 5"/>
            <p:cNvSpPr>
              <a:spLocks noChangeArrowheads="1"/>
            </p:cNvSpPr>
            <p:nvPr/>
          </p:nvSpPr>
          <p:spPr bwMode="auto">
            <a:xfrm rot="5460000">
              <a:off x="4075" y="2448"/>
              <a:ext cx="1256" cy="851"/>
            </a:xfrm>
            <a:prstGeom prst="rect">
              <a:avLst/>
            </a:prstGeom>
            <a:solidFill>
              <a:srgbClr val="FFB76F"/>
            </a:solidFill>
            <a:ln w="9525">
              <a:noFill/>
              <a:round/>
              <a:headEnd/>
              <a:tailEnd/>
            </a:ln>
          </p:spPr>
          <p:txBody>
            <a:bodyPr wrap="none" anchor="ctr"/>
            <a:lstStyle/>
            <a:p>
              <a:endParaRPr lang="en-US"/>
            </a:p>
          </p:txBody>
        </p:sp>
        <p:sp>
          <p:nvSpPr>
            <p:cNvPr id="6" name="Line 6"/>
            <p:cNvSpPr>
              <a:spLocks noChangeShapeType="1"/>
            </p:cNvSpPr>
            <p:nvPr/>
          </p:nvSpPr>
          <p:spPr bwMode="auto">
            <a:xfrm flipH="1">
              <a:off x="4914" y="2887"/>
              <a:ext cx="202" cy="2"/>
            </a:xfrm>
            <a:prstGeom prst="line">
              <a:avLst/>
            </a:prstGeom>
            <a:noFill/>
            <a:ln w="57240">
              <a:solidFill>
                <a:srgbClr val="000000"/>
              </a:solidFill>
              <a:miter lim="800000"/>
              <a:headEnd/>
              <a:tailEnd/>
            </a:ln>
          </p:spPr>
          <p:txBody>
            <a:bodyPr/>
            <a:lstStyle/>
            <a:p>
              <a:endParaRPr lang="en-US"/>
            </a:p>
          </p:txBody>
        </p:sp>
        <p:sp>
          <p:nvSpPr>
            <p:cNvPr id="7" name="Line 7"/>
            <p:cNvSpPr>
              <a:spLocks noChangeShapeType="1"/>
            </p:cNvSpPr>
            <p:nvPr/>
          </p:nvSpPr>
          <p:spPr bwMode="auto">
            <a:xfrm flipH="1">
              <a:off x="4641" y="2874"/>
              <a:ext cx="202" cy="1"/>
            </a:xfrm>
            <a:prstGeom prst="line">
              <a:avLst/>
            </a:prstGeom>
            <a:noFill/>
            <a:ln w="57240">
              <a:solidFill>
                <a:srgbClr val="000000"/>
              </a:solidFill>
              <a:miter lim="800000"/>
              <a:headEnd/>
              <a:tailEnd/>
            </a:ln>
          </p:spPr>
          <p:txBody>
            <a:bodyPr/>
            <a:lstStyle/>
            <a:p>
              <a:endParaRPr lang="en-US"/>
            </a:p>
          </p:txBody>
        </p:sp>
        <p:sp>
          <p:nvSpPr>
            <p:cNvPr id="8" name="Line 8"/>
            <p:cNvSpPr>
              <a:spLocks noChangeShapeType="1"/>
            </p:cNvSpPr>
            <p:nvPr/>
          </p:nvSpPr>
          <p:spPr bwMode="auto">
            <a:xfrm flipH="1">
              <a:off x="4326" y="2883"/>
              <a:ext cx="202" cy="1"/>
            </a:xfrm>
            <a:prstGeom prst="line">
              <a:avLst/>
            </a:prstGeom>
            <a:noFill/>
            <a:ln w="57240">
              <a:solidFill>
                <a:srgbClr val="000000"/>
              </a:solidFill>
              <a:miter lim="800000"/>
              <a:headEnd/>
              <a:tailEnd/>
            </a:ln>
          </p:spPr>
          <p:txBody>
            <a:bodyPr/>
            <a:lstStyle/>
            <a:p>
              <a:endParaRPr lang="en-US"/>
            </a:p>
          </p:txBody>
        </p:sp>
        <p:sp>
          <p:nvSpPr>
            <p:cNvPr id="9" name="Oval 9"/>
            <p:cNvSpPr>
              <a:spLocks noChangeArrowheads="1"/>
            </p:cNvSpPr>
            <p:nvPr/>
          </p:nvSpPr>
          <p:spPr bwMode="auto">
            <a:xfrm rot="5460000">
              <a:off x="5033" y="2742"/>
              <a:ext cx="55" cy="89"/>
            </a:xfrm>
            <a:prstGeom prst="ellipse">
              <a:avLst/>
            </a:prstGeom>
            <a:solidFill>
              <a:srgbClr val="CC6600"/>
            </a:solidFill>
            <a:ln w="9525">
              <a:noFill/>
              <a:round/>
              <a:headEnd/>
              <a:tailEnd/>
            </a:ln>
          </p:spPr>
          <p:txBody>
            <a:bodyPr wrap="none" anchor="ctr"/>
            <a:lstStyle/>
            <a:p>
              <a:endParaRPr lang="en-US"/>
            </a:p>
          </p:txBody>
        </p:sp>
        <p:sp>
          <p:nvSpPr>
            <p:cNvPr id="10" name="Oval 10"/>
            <p:cNvSpPr>
              <a:spLocks noChangeArrowheads="1"/>
            </p:cNvSpPr>
            <p:nvPr/>
          </p:nvSpPr>
          <p:spPr bwMode="auto">
            <a:xfrm rot="5460000">
              <a:off x="4911" y="2689"/>
              <a:ext cx="55" cy="89"/>
            </a:xfrm>
            <a:prstGeom prst="ellipse">
              <a:avLst/>
            </a:prstGeom>
            <a:solidFill>
              <a:srgbClr val="CC6600"/>
            </a:solidFill>
            <a:ln w="9525">
              <a:noFill/>
              <a:round/>
              <a:headEnd/>
              <a:tailEnd/>
            </a:ln>
          </p:spPr>
          <p:txBody>
            <a:bodyPr wrap="none" anchor="ctr"/>
            <a:lstStyle/>
            <a:p>
              <a:endParaRPr lang="en-US"/>
            </a:p>
          </p:txBody>
        </p:sp>
        <p:sp>
          <p:nvSpPr>
            <p:cNvPr id="11" name="Oval 11"/>
            <p:cNvSpPr>
              <a:spLocks noChangeArrowheads="1"/>
            </p:cNvSpPr>
            <p:nvPr/>
          </p:nvSpPr>
          <p:spPr bwMode="auto">
            <a:xfrm rot="5460000">
              <a:off x="4874" y="2778"/>
              <a:ext cx="55" cy="89"/>
            </a:xfrm>
            <a:prstGeom prst="ellipse">
              <a:avLst/>
            </a:prstGeom>
            <a:solidFill>
              <a:srgbClr val="CC6600"/>
            </a:solidFill>
            <a:ln w="9525">
              <a:noFill/>
              <a:round/>
              <a:headEnd/>
              <a:tailEnd/>
            </a:ln>
          </p:spPr>
          <p:txBody>
            <a:bodyPr wrap="none" anchor="ctr"/>
            <a:lstStyle/>
            <a:p>
              <a:endParaRPr lang="en-US"/>
            </a:p>
          </p:txBody>
        </p:sp>
        <p:sp>
          <p:nvSpPr>
            <p:cNvPr id="12" name="Oval 12"/>
            <p:cNvSpPr>
              <a:spLocks noChangeArrowheads="1"/>
            </p:cNvSpPr>
            <p:nvPr/>
          </p:nvSpPr>
          <p:spPr bwMode="auto">
            <a:xfrm rot="5460000">
              <a:off x="4728" y="2698"/>
              <a:ext cx="55" cy="89"/>
            </a:xfrm>
            <a:prstGeom prst="ellipse">
              <a:avLst/>
            </a:prstGeom>
            <a:solidFill>
              <a:srgbClr val="CC6600"/>
            </a:solidFill>
            <a:ln w="9525">
              <a:noFill/>
              <a:round/>
              <a:headEnd/>
              <a:tailEnd/>
            </a:ln>
          </p:spPr>
          <p:txBody>
            <a:bodyPr wrap="none" anchor="ctr"/>
            <a:lstStyle/>
            <a:p>
              <a:endParaRPr lang="en-US"/>
            </a:p>
          </p:txBody>
        </p:sp>
        <p:sp>
          <p:nvSpPr>
            <p:cNvPr id="13" name="Oval 13"/>
            <p:cNvSpPr>
              <a:spLocks noChangeArrowheads="1"/>
            </p:cNvSpPr>
            <p:nvPr/>
          </p:nvSpPr>
          <p:spPr bwMode="auto">
            <a:xfrm rot="5460000">
              <a:off x="4505" y="2745"/>
              <a:ext cx="55" cy="89"/>
            </a:xfrm>
            <a:prstGeom prst="ellipse">
              <a:avLst/>
            </a:prstGeom>
            <a:solidFill>
              <a:srgbClr val="CC6600"/>
            </a:solidFill>
            <a:ln w="9525">
              <a:noFill/>
              <a:round/>
              <a:headEnd/>
              <a:tailEnd/>
            </a:ln>
          </p:spPr>
          <p:txBody>
            <a:bodyPr wrap="none" anchor="ctr"/>
            <a:lstStyle/>
            <a:p>
              <a:endParaRPr lang="en-US"/>
            </a:p>
          </p:txBody>
        </p:sp>
        <p:grpSp>
          <p:nvGrpSpPr>
            <p:cNvPr id="14" name="Group 14"/>
            <p:cNvGrpSpPr>
              <a:grpSpLocks/>
            </p:cNvGrpSpPr>
            <p:nvPr/>
          </p:nvGrpSpPr>
          <p:grpSpPr bwMode="auto">
            <a:xfrm>
              <a:off x="4298" y="2729"/>
              <a:ext cx="489" cy="148"/>
              <a:chOff x="4298" y="2729"/>
              <a:chExt cx="489" cy="148"/>
            </a:xfrm>
          </p:grpSpPr>
          <p:sp>
            <p:nvSpPr>
              <p:cNvPr id="15" name="Oval 15"/>
              <p:cNvSpPr>
                <a:spLocks noChangeArrowheads="1"/>
              </p:cNvSpPr>
              <p:nvPr/>
            </p:nvSpPr>
            <p:spPr bwMode="auto">
              <a:xfrm rot="5460000" flipV="1">
                <a:off x="4714" y="2767"/>
                <a:ext cx="55" cy="89"/>
              </a:xfrm>
              <a:prstGeom prst="ellipse">
                <a:avLst/>
              </a:prstGeom>
              <a:solidFill>
                <a:srgbClr val="CC6600"/>
              </a:solidFill>
              <a:ln w="9525">
                <a:noFill/>
                <a:round/>
                <a:headEnd/>
                <a:tailEnd/>
              </a:ln>
            </p:spPr>
            <p:txBody>
              <a:bodyPr wrap="none" anchor="ctr"/>
              <a:lstStyle/>
              <a:p>
                <a:endParaRPr lang="en-US"/>
              </a:p>
            </p:txBody>
          </p:sp>
          <p:sp>
            <p:nvSpPr>
              <p:cNvPr id="16" name="Oval 16"/>
              <p:cNvSpPr>
                <a:spLocks noChangeArrowheads="1"/>
              </p:cNvSpPr>
              <p:nvPr/>
            </p:nvSpPr>
            <p:spPr bwMode="auto">
              <a:xfrm rot="5460000" flipV="1">
                <a:off x="4592" y="2714"/>
                <a:ext cx="55" cy="89"/>
              </a:xfrm>
              <a:prstGeom prst="ellipse">
                <a:avLst/>
              </a:prstGeom>
              <a:solidFill>
                <a:srgbClr val="CC6600"/>
              </a:solidFill>
              <a:ln w="9525">
                <a:noFill/>
                <a:round/>
                <a:headEnd/>
                <a:tailEnd/>
              </a:ln>
            </p:spPr>
            <p:txBody>
              <a:bodyPr wrap="none" anchor="ctr"/>
              <a:lstStyle/>
              <a:p>
                <a:endParaRPr lang="en-US"/>
              </a:p>
            </p:txBody>
          </p:sp>
          <p:sp>
            <p:nvSpPr>
              <p:cNvPr id="17" name="Oval 17"/>
              <p:cNvSpPr>
                <a:spLocks noChangeArrowheads="1"/>
              </p:cNvSpPr>
              <p:nvPr/>
            </p:nvSpPr>
            <p:spPr bwMode="auto">
              <a:xfrm rot="5460000" flipV="1">
                <a:off x="4555" y="2803"/>
                <a:ext cx="55" cy="89"/>
              </a:xfrm>
              <a:prstGeom prst="ellipse">
                <a:avLst/>
              </a:prstGeom>
              <a:solidFill>
                <a:srgbClr val="CC6600"/>
              </a:solidFill>
              <a:ln w="9525">
                <a:noFill/>
                <a:round/>
                <a:headEnd/>
                <a:tailEnd/>
              </a:ln>
            </p:spPr>
            <p:txBody>
              <a:bodyPr wrap="none" anchor="ctr"/>
              <a:lstStyle/>
              <a:p>
                <a:endParaRPr lang="en-US"/>
              </a:p>
            </p:txBody>
          </p:sp>
          <p:sp>
            <p:nvSpPr>
              <p:cNvPr id="18" name="Oval 18"/>
              <p:cNvSpPr>
                <a:spLocks noChangeArrowheads="1"/>
              </p:cNvSpPr>
              <p:nvPr/>
            </p:nvSpPr>
            <p:spPr bwMode="auto">
              <a:xfrm rot="5460000" flipV="1">
                <a:off x="4409" y="2737"/>
                <a:ext cx="55" cy="89"/>
              </a:xfrm>
              <a:prstGeom prst="ellipse">
                <a:avLst/>
              </a:prstGeom>
              <a:solidFill>
                <a:srgbClr val="CC6600"/>
              </a:solidFill>
              <a:ln w="9525">
                <a:noFill/>
                <a:round/>
                <a:headEnd/>
                <a:tailEnd/>
              </a:ln>
            </p:spPr>
            <p:txBody>
              <a:bodyPr wrap="none" anchor="ctr"/>
              <a:lstStyle/>
              <a:p>
                <a:endParaRPr lang="en-US"/>
              </a:p>
            </p:txBody>
          </p:sp>
          <p:sp>
            <p:nvSpPr>
              <p:cNvPr id="19" name="Oval 19"/>
              <p:cNvSpPr>
                <a:spLocks noChangeArrowheads="1"/>
              </p:cNvSpPr>
              <p:nvPr/>
            </p:nvSpPr>
            <p:spPr bwMode="auto">
              <a:xfrm rot="5460000" flipV="1">
                <a:off x="4314" y="2805"/>
                <a:ext cx="55" cy="89"/>
              </a:xfrm>
              <a:prstGeom prst="ellipse">
                <a:avLst/>
              </a:prstGeom>
              <a:solidFill>
                <a:srgbClr val="CC6600"/>
              </a:solidFill>
              <a:ln w="9525">
                <a:noFill/>
                <a:round/>
                <a:headEnd/>
                <a:tailEnd/>
              </a:ln>
            </p:spPr>
            <p:txBody>
              <a:bodyPr wrap="none" anchor="ctr"/>
              <a:lstStyle/>
              <a:p>
                <a:endParaRPr lang="en-US"/>
              </a:p>
            </p:txBody>
          </p:sp>
        </p:grpSp>
      </p:grpSp>
      <p:grpSp>
        <p:nvGrpSpPr>
          <p:cNvPr id="20" name="Group 20"/>
          <p:cNvGrpSpPr>
            <a:grpSpLocks/>
          </p:cNvGrpSpPr>
          <p:nvPr/>
        </p:nvGrpSpPr>
        <p:grpSpPr bwMode="auto">
          <a:xfrm>
            <a:off x="4864100" y="3244850"/>
            <a:ext cx="1462088" cy="2424113"/>
            <a:chOff x="3064" y="2044"/>
            <a:chExt cx="921" cy="1527"/>
          </a:xfrm>
        </p:grpSpPr>
        <p:sp>
          <p:nvSpPr>
            <p:cNvPr id="21" name="Rectangle 21"/>
            <p:cNvSpPr>
              <a:spLocks noChangeArrowheads="1"/>
            </p:cNvSpPr>
            <p:nvPr/>
          </p:nvSpPr>
          <p:spPr bwMode="auto">
            <a:xfrm rot="5460000">
              <a:off x="2769" y="2359"/>
              <a:ext cx="1511" cy="895"/>
            </a:xfrm>
            <a:prstGeom prst="rect">
              <a:avLst/>
            </a:prstGeom>
            <a:noFill/>
            <a:ln w="9360">
              <a:solidFill>
                <a:srgbClr val="000000"/>
              </a:solidFill>
              <a:miter lim="800000"/>
              <a:headEnd/>
              <a:tailEnd/>
            </a:ln>
          </p:spPr>
          <p:txBody>
            <a:bodyPr wrap="none" anchor="ctr"/>
            <a:lstStyle/>
            <a:p>
              <a:endParaRPr lang="en-US"/>
            </a:p>
          </p:txBody>
        </p:sp>
        <p:sp>
          <p:nvSpPr>
            <p:cNvPr id="22" name="Rectangle 22"/>
            <p:cNvSpPr>
              <a:spLocks noChangeArrowheads="1"/>
            </p:cNvSpPr>
            <p:nvPr/>
          </p:nvSpPr>
          <p:spPr bwMode="auto">
            <a:xfrm rot="5460000">
              <a:off x="2866" y="2457"/>
              <a:ext cx="1315" cy="895"/>
            </a:xfrm>
            <a:prstGeom prst="rect">
              <a:avLst/>
            </a:prstGeom>
            <a:noFill/>
            <a:ln w="9360">
              <a:solidFill>
                <a:srgbClr val="000000"/>
              </a:solidFill>
              <a:miter lim="800000"/>
              <a:headEnd/>
              <a:tailEnd/>
            </a:ln>
          </p:spPr>
          <p:txBody>
            <a:bodyPr wrap="none" anchor="ctr"/>
            <a:lstStyle/>
            <a:p>
              <a:endParaRPr lang="en-US"/>
            </a:p>
          </p:txBody>
        </p:sp>
        <p:sp>
          <p:nvSpPr>
            <p:cNvPr id="23" name="Rectangle 23"/>
            <p:cNvSpPr>
              <a:spLocks noChangeArrowheads="1"/>
            </p:cNvSpPr>
            <p:nvPr/>
          </p:nvSpPr>
          <p:spPr bwMode="auto">
            <a:xfrm rot="5460000">
              <a:off x="2898" y="2472"/>
              <a:ext cx="1256" cy="851"/>
            </a:xfrm>
            <a:prstGeom prst="rect">
              <a:avLst/>
            </a:prstGeom>
            <a:solidFill>
              <a:srgbClr val="FFB76F"/>
            </a:solidFill>
            <a:ln w="9525">
              <a:noFill/>
              <a:round/>
              <a:headEnd/>
              <a:tailEnd/>
            </a:ln>
          </p:spPr>
          <p:txBody>
            <a:bodyPr wrap="none" anchor="ctr"/>
            <a:lstStyle/>
            <a:p>
              <a:endParaRPr lang="en-US"/>
            </a:p>
          </p:txBody>
        </p:sp>
        <p:sp>
          <p:nvSpPr>
            <p:cNvPr id="24" name="Line 24"/>
            <p:cNvSpPr>
              <a:spLocks noChangeShapeType="1"/>
            </p:cNvSpPr>
            <p:nvPr/>
          </p:nvSpPr>
          <p:spPr bwMode="auto">
            <a:xfrm flipH="1">
              <a:off x="3737" y="2910"/>
              <a:ext cx="202" cy="2"/>
            </a:xfrm>
            <a:prstGeom prst="line">
              <a:avLst/>
            </a:prstGeom>
            <a:noFill/>
            <a:ln w="57240">
              <a:solidFill>
                <a:srgbClr val="000000"/>
              </a:solidFill>
              <a:miter lim="800000"/>
              <a:headEnd/>
              <a:tailEnd/>
            </a:ln>
          </p:spPr>
          <p:txBody>
            <a:bodyPr/>
            <a:lstStyle/>
            <a:p>
              <a:endParaRPr lang="en-US"/>
            </a:p>
          </p:txBody>
        </p:sp>
        <p:sp>
          <p:nvSpPr>
            <p:cNvPr id="25" name="Line 25"/>
            <p:cNvSpPr>
              <a:spLocks noChangeShapeType="1"/>
            </p:cNvSpPr>
            <p:nvPr/>
          </p:nvSpPr>
          <p:spPr bwMode="auto">
            <a:xfrm flipH="1">
              <a:off x="3464" y="2897"/>
              <a:ext cx="202" cy="2"/>
            </a:xfrm>
            <a:prstGeom prst="line">
              <a:avLst/>
            </a:prstGeom>
            <a:noFill/>
            <a:ln w="57240">
              <a:solidFill>
                <a:srgbClr val="000000"/>
              </a:solidFill>
              <a:miter lim="800000"/>
              <a:headEnd/>
              <a:tailEnd/>
            </a:ln>
          </p:spPr>
          <p:txBody>
            <a:bodyPr/>
            <a:lstStyle/>
            <a:p>
              <a:endParaRPr lang="en-US"/>
            </a:p>
          </p:txBody>
        </p:sp>
        <p:sp>
          <p:nvSpPr>
            <p:cNvPr id="26" name="Line 26"/>
            <p:cNvSpPr>
              <a:spLocks noChangeShapeType="1"/>
            </p:cNvSpPr>
            <p:nvPr/>
          </p:nvSpPr>
          <p:spPr bwMode="auto">
            <a:xfrm flipH="1">
              <a:off x="3149" y="2907"/>
              <a:ext cx="202" cy="2"/>
            </a:xfrm>
            <a:prstGeom prst="line">
              <a:avLst/>
            </a:prstGeom>
            <a:noFill/>
            <a:ln w="57240">
              <a:solidFill>
                <a:srgbClr val="000000"/>
              </a:solidFill>
              <a:miter lim="800000"/>
              <a:headEnd/>
              <a:tailEnd/>
            </a:ln>
          </p:spPr>
          <p:txBody>
            <a:bodyPr/>
            <a:lstStyle/>
            <a:p>
              <a:endParaRPr lang="en-US"/>
            </a:p>
          </p:txBody>
        </p:sp>
      </p:grpSp>
      <p:grpSp>
        <p:nvGrpSpPr>
          <p:cNvPr id="27" name="Group 27"/>
          <p:cNvGrpSpPr>
            <a:grpSpLocks/>
          </p:cNvGrpSpPr>
          <p:nvPr/>
        </p:nvGrpSpPr>
        <p:grpSpPr bwMode="auto">
          <a:xfrm>
            <a:off x="2968008" y="3270250"/>
            <a:ext cx="1462088" cy="2424113"/>
            <a:chOff x="1904" y="2060"/>
            <a:chExt cx="921" cy="1527"/>
          </a:xfrm>
        </p:grpSpPr>
        <p:sp>
          <p:nvSpPr>
            <p:cNvPr id="28" name="Rectangle 28"/>
            <p:cNvSpPr>
              <a:spLocks noChangeArrowheads="1"/>
            </p:cNvSpPr>
            <p:nvPr/>
          </p:nvSpPr>
          <p:spPr bwMode="auto">
            <a:xfrm rot="5460000">
              <a:off x="1610" y="2375"/>
              <a:ext cx="1511" cy="895"/>
            </a:xfrm>
            <a:prstGeom prst="rect">
              <a:avLst/>
            </a:prstGeom>
            <a:noFill/>
            <a:ln w="9360">
              <a:solidFill>
                <a:srgbClr val="000000"/>
              </a:solidFill>
              <a:miter lim="800000"/>
              <a:headEnd/>
              <a:tailEnd/>
            </a:ln>
          </p:spPr>
          <p:txBody>
            <a:bodyPr wrap="none" anchor="ctr"/>
            <a:lstStyle/>
            <a:p>
              <a:endParaRPr lang="en-US"/>
            </a:p>
          </p:txBody>
        </p:sp>
        <p:sp>
          <p:nvSpPr>
            <p:cNvPr id="29" name="Rectangle 29"/>
            <p:cNvSpPr>
              <a:spLocks noChangeArrowheads="1"/>
            </p:cNvSpPr>
            <p:nvPr/>
          </p:nvSpPr>
          <p:spPr bwMode="auto">
            <a:xfrm rot="5460000">
              <a:off x="1706" y="2474"/>
              <a:ext cx="1315" cy="895"/>
            </a:xfrm>
            <a:prstGeom prst="rect">
              <a:avLst/>
            </a:prstGeom>
            <a:noFill/>
            <a:ln w="9360">
              <a:solidFill>
                <a:srgbClr val="000000"/>
              </a:solidFill>
              <a:miter lim="800000"/>
              <a:headEnd/>
              <a:tailEnd/>
            </a:ln>
          </p:spPr>
          <p:txBody>
            <a:bodyPr wrap="none" anchor="ctr"/>
            <a:lstStyle/>
            <a:p>
              <a:endParaRPr lang="en-US"/>
            </a:p>
          </p:txBody>
        </p:sp>
        <p:sp>
          <p:nvSpPr>
            <p:cNvPr id="30" name="Rectangle 30"/>
            <p:cNvSpPr>
              <a:spLocks noChangeArrowheads="1"/>
            </p:cNvSpPr>
            <p:nvPr/>
          </p:nvSpPr>
          <p:spPr bwMode="auto">
            <a:xfrm rot="5460000">
              <a:off x="1738" y="2488"/>
              <a:ext cx="1256" cy="851"/>
            </a:xfrm>
            <a:prstGeom prst="rect">
              <a:avLst/>
            </a:prstGeom>
            <a:solidFill>
              <a:srgbClr val="FFB76F"/>
            </a:solidFill>
            <a:ln w="9525">
              <a:noFill/>
              <a:round/>
              <a:headEnd/>
              <a:tailEnd/>
            </a:ln>
          </p:spPr>
          <p:txBody>
            <a:bodyPr wrap="none" anchor="ctr"/>
            <a:lstStyle/>
            <a:p>
              <a:endParaRPr lang="en-US"/>
            </a:p>
          </p:txBody>
        </p:sp>
      </p:grpSp>
      <p:grpSp>
        <p:nvGrpSpPr>
          <p:cNvPr id="31" name="Group 31"/>
          <p:cNvGrpSpPr>
            <a:grpSpLocks/>
          </p:cNvGrpSpPr>
          <p:nvPr/>
        </p:nvGrpSpPr>
        <p:grpSpPr bwMode="auto">
          <a:xfrm>
            <a:off x="1016000" y="3308350"/>
            <a:ext cx="1462088" cy="2424113"/>
            <a:chOff x="640" y="2084"/>
            <a:chExt cx="921" cy="1527"/>
          </a:xfrm>
        </p:grpSpPr>
        <p:sp>
          <p:nvSpPr>
            <p:cNvPr id="32" name="Rectangle 32"/>
            <p:cNvSpPr>
              <a:spLocks noChangeArrowheads="1"/>
            </p:cNvSpPr>
            <p:nvPr/>
          </p:nvSpPr>
          <p:spPr bwMode="auto">
            <a:xfrm rot="5460000">
              <a:off x="346" y="2399"/>
              <a:ext cx="1511" cy="895"/>
            </a:xfrm>
            <a:prstGeom prst="rect">
              <a:avLst/>
            </a:prstGeom>
            <a:noFill/>
            <a:ln w="9360">
              <a:solidFill>
                <a:srgbClr val="000000"/>
              </a:solidFill>
              <a:miter lim="800000"/>
              <a:headEnd/>
              <a:tailEnd/>
            </a:ln>
          </p:spPr>
          <p:txBody>
            <a:bodyPr wrap="none" anchor="ctr"/>
            <a:lstStyle/>
            <a:p>
              <a:endParaRPr lang="en-US"/>
            </a:p>
          </p:txBody>
        </p:sp>
        <p:sp>
          <p:nvSpPr>
            <p:cNvPr id="33" name="Rectangle 33"/>
            <p:cNvSpPr>
              <a:spLocks noChangeArrowheads="1"/>
            </p:cNvSpPr>
            <p:nvPr/>
          </p:nvSpPr>
          <p:spPr bwMode="auto">
            <a:xfrm rot="5460000">
              <a:off x="442" y="2497"/>
              <a:ext cx="1315" cy="895"/>
            </a:xfrm>
            <a:prstGeom prst="rect">
              <a:avLst/>
            </a:prstGeom>
            <a:noFill/>
            <a:ln w="9360">
              <a:solidFill>
                <a:srgbClr val="000000"/>
              </a:solidFill>
              <a:miter lim="800000"/>
              <a:headEnd/>
              <a:tailEnd/>
            </a:ln>
          </p:spPr>
          <p:txBody>
            <a:bodyPr wrap="none" anchor="ctr"/>
            <a:lstStyle/>
            <a:p>
              <a:endParaRPr lang="en-US"/>
            </a:p>
          </p:txBody>
        </p:sp>
      </p:grpSp>
      <p:sp>
        <p:nvSpPr>
          <p:cNvPr id="34" name="Text Box 34"/>
          <p:cNvSpPr txBox="1">
            <a:spLocks noChangeArrowheads="1"/>
          </p:cNvSpPr>
          <p:nvPr/>
        </p:nvSpPr>
        <p:spPr bwMode="auto">
          <a:xfrm>
            <a:off x="915988" y="1431369"/>
            <a:ext cx="1598612" cy="1079395"/>
          </a:xfrm>
          <a:prstGeom prst="rect">
            <a:avLst/>
          </a:prstGeom>
          <a:solidFill>
            <a:schemeClr val="bg1"/>
          </a:solidFill>
          <a:ln w="9525">
            <a:noFill/>
            <a:round/>
            <a:headEnd/>
            <a:tailEnd/>
          </a:ln>
        </p:spPr>
        <p:txBody>
          <a:bodyPr lIns="89995" tIns="46798" rIns="89995" bIns="46798">
            <a:spAutoFit/>
          </a:bodyPr>
          <a:lstStyle/>
          <a:p>
            <a:pPr algn="ctr" defTabSz="457200">
              <a:spcBef>
                <a:spcPts val="1500"/>
              </a:spcBef>
              <a:buSzPct val="100000"/>
              <a:tabLst>
                <a:tab pos="0" algn="l"/>
                <a:tab pos="912813" algn="l"/>
                <a:tab pos="1827213" algn="l"/>
                <a:tab pos="2743200" algn="l"/>
                <a:tab pos="3657600" algn="l"/>
                <a:tab pos="4570413" algn="l"/>
                <a:tab pos="5484813" algn="l"/>
                <a:tab pos="6399213" algn="l"/>
                <a:tab pos="7313613" algn="l"/>
                <a:tab pos="8228013" algn="l"/>
                <a:tab pos="9142413" algn="l"/>
                <a:tab pos="10056813" algn="l"/>
              </a:tabLst>
            </a:pPr>
            <a:r>
              <a:rPr lang="en-US" sz="2000" dirty="0">
                <a:latin typeface="Times New Roman" pitchFamily="18" charset="0"/>
              </a:rPr>
              <a:t>Get 2 x 3 inch jewelry bags</a:t>
            </a:r>
            <a:r>
              <a:rPr lang="en-US" sz="2400" dirty="0">
                <a:latin typeface="Times New Roman" pitchFamily="18" charset="0"/>
              </a:rPr>
              <a:t> </a:t>
            </a:r>
          </a:p>
        </p:txBody>
      </p:sp>
      <p:sp>
        <p:nvSpPr>
          <p:cNvPr id="35" name="Text Box 35"/>
          <p:cNvSpPr txBox="1">
            <a:spLocks noChangeArrowheads="1"/>
          </p:cNvSpPr>
          <p:nvPr/>
        </p:nvSpPr>
        <p:spPr bwMode="auto">
          <a:xfrm>
            <a:off x="2935288" y="1211263"/>
            <a:ext cx="1598612" cy="1325562"/>
          </a:xfrm>
          <a:prstGeom prst="rect">
            <a:avLst/>
          </a:prstGeom>
          <a:solidFill>
            <a:schemeClr val="bg1"/>
          </a:solidFill>
          <a:ln w="9525">
            <a:noFill/>
            <a:round/>
            <a:headEnd/>
            <a:tailEnd/>
          </a:ln>
        </p:spPr>
        <p:txBody>
          <a:bodyPr lIns="89995" tIns="46798" rIns="89995" bIns="46798">
            <a:spAutoFit/>
          </a:bodyPr>
          <a:lstStyle/>
          <a:p>
            <a:pPr algn="ctr" defTabSz="457200">
              <a:spcBef>
                <a:spcPts val="1250"/>
              </a:spcBef>
              <a:buSzPct val="100000"/>
              <a:tabLst>
                <a:tab pos="0" algn="l"/>
                <a:tab pos="912813" algn="l"/>
                <a:tab pos="1827213" algn="l"/>
                <a:tab pos="2743200" algn="l"/>
                <a:tab pos="3657600" algn="l"/>
                <a:tab pos="4570413" algn="l"/>
                <a:tab pos="5484813" algn="l"/>
                <a:tab pos="6399213" algn="l"/>
                <a:tab pos="7313613" algn="l"/>
                <a:tab pos="8228013" algn="l"/>
                <a:tab pos="9142413" algn="l"/>
                <a:tab pos="10056813" algn="l"/>
              </a:tabLst>
            </a:pPr>
            <a:r>
              <a:rPr lang="en-US" sz="2000">
                <a:latin typeface="Times New Roman" pitchFamily="18" charset="0"/>
              </a:rPr>
              <a:t>Cut piece of paper towel and insert into bag </a:t>
            </a:r>
          </a:p>
        </p:txBody>
      </p:sp>
      <p:sp>
        <p:nvSpPr>
          <p:cNvPr id="36" name="Text Box 36"/>
          <p:cNvSpPr txBox="1">
            <a:spLocks noChangeArrowheads="1"/>
          </p:cNvSpPr>
          <p:nvPr/>
        </p:nvSpPr>
        <p:spPr bwMode="auto">
          <a:xfrm>
            <a:off x="4875258" y="1008063"/>
            <a:ext cx="1598612" cy="1619250"/>
          </a:xfrm>
          <a:prstGeom prst="rect">
            <a:avLst/>
          </a:prstGeom>
          <a:solidFill>
            <a:schemeClr val="bg1"/>
          </a:solidFill>
          <a:ln w="9525">
            <a:noFill/>
            <a:round/>
            <a:headEnd/>
            <a:tailEnd/>
          </a:ln>
        </p:spPr>
        <p:txBody>
          <a:bodyPr lIns="89995" tIns="46798" rIns="89995" bIns="46798">
            <a:spAutoFit/>
          </a:bodyPr>
          <a:lstStyle/>
          <a:p>
            <a:pPr algn="ctr" defTabSz="457200">
              <a:spcBef>
                <a:spcPts val="1250"/>
              </a:spcBef>
              <a:buSzPct val="100000"/>
              <a:tabLst>
                <a:tab pos="0" algn="l"/>
                <a:tab pos="912813" algn="l"/>
                <a:tab pos="1827213" algn="l"/>
                <a:tab pos="2743200" algn="l"/>
                <a:tab pos="3657600" algn="l"/>
                <a:tab pos="4570413" algn="l"/>
                <a:tab pos="5484813" algn="l"/>
                <a:tab pos="6399213" algn="l"/>
                <a:tab pos="7313613" algn="l"/>
                <a:tab pos="8228013" algn="l"/>
                <a:tab pos="9142413" algn="l"/>
                <a:tab pos="10056813" algn="l"/>
              </a:tabLst>
            </a:pPr>
            <a:r>
              <a:rPr lang="en-US" sz="2000">
                <a:latin typeface="Times New Roman" pitchFamily="18" charset="0"/>
              </a:rPr>
              <a:t>Staple across the bag such that there is space for roots to grow </a:t>
            </a:r>
          </a:p>
        </p:txBody>
      </p:sp>
      <p:sp>
        <p:nvSpPr>
          <p:cNvPr id="37" name="Text Box 37"/>
          <p:cNvSpPr txBox="1">
            <a:spLocks noChangeArrowheads="1"/>
          </p:cNvSpPr>
          <p:nvPr/>
        </p:nvSpPr>
        <p:spPr bwMode="auto">
          <a:xfrm>
            <a:off x="6792341" y="1552199"/>
            <a:ext cx="1600200" cy="1017588"/>
          </a:xfrm>
          <a:prstGeom prst="rect">
            <a:avLst/>
          </a:prstGeom>
          <a:solidFill>
            <a:schemeClr val="bg1"/>
          </a:solidFill>
          <a:ln w="9525">
            <a:noFill/>
            <a:round/>
            <a:headEnd/>
            <a:tailEnd/>
          </a:ln>
        </p:spPr>
        <p:txBody>
          <a:bodyPr lIns="89995" tIns="46798" rIns="89995" bIns="46798">
            <a:spAutoFit/>
          </a:bodyPr>
          <a:lstStyle/>
          <a:p>
            <a:pPr algn="ctr" defTabSz="457200">
              <a:spcBef>
                <a:spcPts val="1250"/>
              </a:spcBef>
              <a:buSzPct val="100000"/>
              <a:tabLst>
                <a:tab pos="0" algn="l"/>
                <a:tab pos="912813" algn="l"/>
                <a:tab pos="1827213" algn="l"/>
                <a:tab pos="2743200" algn="l"/>
                <a:tab pos="3657600" algn="l"/>
                <a:tab pos="4570413" algn="l"/>
                <a:tab pos="5484813" algn="l"/>
                <a:tab pos="6399213" algn="l"/>
                <a:tab pos="7313613" algn="l"/>
                <a:tab pos="8228013" algn="l"/>
                <a:tab pos="9142413" algn="l"/>
                <a:tab pos="10056813" algn="l"/>
              </a:tabLst>
            </a:pPr>
            <a:r>
              <a:rPr lang="en-US" sz="2000" dirty="0">
                <a:latin typeface="Times New Roman" pitchFamily="18" charset="0"/>
              </a:rPr>
              <a:t>Add 10 to 15 seeds to </a:t>
            </a:r>
            <a:r>
              <a:rPr lang="en-US" sz="2000" b="1" u="sng" dirty="0">
                <a:latin typeface="Times New Roman" pitchFamily="18" charset="0"/>
              </a:rPr>
              <a:t>each</a:t>
            </a:r>
            <a:r>
              <a:rPr lang="en-US" sz="2000" dirty="0">
                <a:latin typeface="Times New Roman" pitchFamily="18" charset="0"/>
              </a:rPr>
              <a:t> bag</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3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28356" name="Picture 4"/>
          <p:cNvPicPr>
            <a:picLocks noChangeAspect="1" noChangeArrowheads="1"/>
          </p:cNvPicPr>
          <p:nvPr/>
        </p:nvPicPr>
        <p:blipFill>
          <a:blip r:embed="rId2"/>
          <a:srcRect/>
          <a:stretch>
            <a:fillRect/>
          </a:stretch>
        </p:blipFill>
        <p:spPr bwMode="auto">
          <a:xfrm>
            <a:off x="3280651" y="1142786"/>
            <a:ext cx="2540000" cy="4572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2"/>
          <p:cNvSpPr>
            <a:spLocks noGrp="1"/>
          </p:cNvSpPr>
          <p:nvPr>
            <p:ph type="title"/>
          </p:nvPr>
        </p:nvSpPr>
        <p:spPr>
          <a:xfrm>
            <a:off x="592138" y="284163"/>
            <a:ext cx="8229600" cy="639762"/>
          </a:xfrm>
        </p:spPr>
        <p:txBody>
          <a:bodyPr/>
          <a:lstStyle/>
          <a:p>
            <a:pPr algn="ctr"/>
            <a:r>
              <a:rPr lang="en-US" sz="3600" b="1" dirty="0" smtClean="0">
                <a:effectLst>
                  <a:outerShdw blurRad="38100" dist="38100" dir="2700000" algn="tl">
                    <a:srgbClr val="000000">
                      <a:alpha val="43137"/>
                    </a:srgbClr>
                  </a:outerShdw>
                </a:effectLst>
                <a:latin typeface="Times New Roman" pitchFamily="18" charset="0"/>
                <a:cs typeface="Times New Roman" pitchFamily="18" charset="0"/>
              </a:rPr>
              <a:t>The Investigation is Over…NOW WHAT?</a:t>
            </a:r>
          </a:p>
        </p:txBody>
      </p:sp>
      <p:sp>
        <p:nvSpPr>
          <p:cNvPr id="15363" name="Content Placeholder 3"/>
          <p:cNvSpPr>
            <a:spLocks noGrp="1"/>
          </p:cNvSpPr>
          <p:nvPr>
            <p:ph idx="4294967295"/>
          </p:nvPr>
        </p:nvSpPr>
        <p:spPr>
          <a:xfrm>
            <a:off x="431800" y="1046163"/>
            <a:ext cx="8424863" cy="2252662"/>
          </a:xfrm>
          <a:prstGeom prst="rect">
            <a:avLst/>
          </a:prstGeom>
        </p:spPr>
        <p:txBody>
          <a:bodyPr/>
          <a:lstStyle/>
          <a:p>
            <a:r>
              <a:rPr lang="en-US" sz="2600" dirty="0" smtClean="0">
                <a:latin typeface="Times New Roman" pitchFamily="18" charset="0"/>
                <a:cs typeface="Times New Roman" pitchFamily="18" charset="0"/>
              </a:rPr>
              <a:t>The post-lab discourse is one of THE most important aspects of the investigation….and often the most disregarded component</a:t>
            </a:r>
          </a:p>
          <a:p>
            <a:r>
              <a:rPr lang="en-US" sz="2600" dirty="0" smtClean="0">
                <a:latin typeface="Times New Roman" pitchFamily="18" charset="0"/>
                <a:cs typeface="Times New Roman" pitchFamily="18" charset="0"/>
              </a:rPr>
              <a:t>Students should engage in rich, didactic critique of their experimental design and analysis</a:t>
            </a:r>
          </a:p>
          <a:p>
            <a:pPr>
              <a:buFont typeface="Arial" pitchFamily="34" charset="0"/>
              <a:buNone/>
            </a:pPr>
            <a:endParaRPr lang="en-US" dirty="0" smtClean="0">
              <a:latin typeface="Times New Roman" pitchFamily="18" charset="0"/>
              <a:cs typeface="Times New Roman" pitchFamily="18" charset="0"/>
            </a:endParaRPr>
          </a:p>
        </p:txBody>
      </p:sp>
      <p:sp>
        <p:nvSpPr>
          <p:cNvPr id="5" name="Content Placeholder 3"/>
          <p:cNvSpPr txBox="1">
            <a:spLocks/>
          </p:cNvSpPr>
          <p:nvPr/>
        </p:nvSpPr>
        <p:spPr>
          <a:xfrm>
            <a:off x="229263" y="4252747"/>
            <a:ext cx="8425691" cy="2693045"/>
          </a:xfrm>
          <a:prstGeom prst="rect">
            <a:avLst/>
          </a:prstGeom>
        </p:spPr>
        <p:txBody>
          <a:bodyPr lIns="0" tIns="0" rIns="0" bIns="0">
            <a:spAutoFit/>
          </a:bodyPr>
          <a:lstStyle/>
          <a:p>
            <a:pPr marL="344488" indent="-344488" eaLnBrk="0" hangingPunct="0">
              <a:lnSpc>
                <a:spcPct val="90000"/>
              </a:lnSpc>
              <a:spcBef>
                <a:spcPct val="20000"/>
              </a:spcBef>
              <a:buClr>
                <a:schemeClr val="accent1"/>
              </a:buClr>
              <a:buFont typeface="Arial" pitchFamily="34" charset="0"/>
              <a:buChar char="•"/>
              <a:defRPr/>
            </a:pPr>
            <a:r>
              <a:rPr lang="en-US" sz="2600" dirty="0">
                <a:solidFill>
                  <a:schemeClr val="accent1"/>
                </a:solidFill>
                <a:latin typeface="Times New Roman" pitchFamily="18" charset="0"/>
                <a:cs typeface="Times New Roman" pitchFamily="18" charset="0"/>
              </a:rPr>
              <a:t>This allows students to engage in the practice of scientific argumentation/critique</a:t>
            </a:r>
          </a:p>
          <a:p>
            <a:pPr marL="344488" indent="-344488" eaLnBrk="0" hangingPunct="0">
              <a:lnSpc>
                <a:spcPct val="90000"/>
              </a:lnSpc>
              <a:spcBef>
                <a:spcPct val="20000"/>
              </a:spcBef>
              <a:buClr>
                <a:schemeClr val="accent1"/>
              </a:buClr>
              <a:buFont typeface="Arial" pitchFamily="34" charset="0"/>
              <a:buChar char="•"/>
              <a:defRPr/>
            </a:pPr>
            <a:r>
              <a:rPr lang="en-US" sz="2600" dirty="0">
                <a:solidFill>
                  <a:schemeClr val="accent1"/>
                </a:solidFill>
                <a:latin typeface="Times New Roman" pitchFamily="18" charset="0"/>
                <a:cs typeface="Times New Roman" pitchFamily="18" charset="0"/>
              </a:rPr>
              <a:t>Through this discourse, student beliefs become transparent and create authentic formative assessment opportunities for </a:t>
            </a:r>
            <a:r>
              <a:rPr lang="en-US" sz="2600" dirty="0" smtClean="0">
                <a:solidFill>
                  <a:schemeClr val="accent1"/>
                </a:solidFill>
                <a:latin typeface="Times New Roman" pitchFamily="18" charset="0"/>
                <a:cs typeface="Times New Roman" pitchFamily="18" charset="0"/>
              </a:rPr>
              <a:t>teachers</a:t>
            </a:r>
          </a:p>
          <a:p>
            <a:pPr marL="344488" indent="-344488" eaLnBrk="0" hangingPunct="0">
              <a:lnSpc>
                <a:spcPct val="90000"/>
              </a:lnSpc>
              <a:spcBef>
                <a:spcPct val="20000"/>
              </a:spcBef>
              <a:buClr>
                <a:schemeClr val="accent1"/>
              </a:buClr>
              <a:buFont typeface="Arial" pitchFamily="34" charset="0"/>
              <a:buChar char="•"/>
              <a:defRPr/>
            </a:pPr>
            <a:r>
              <a:rPr lang="en-US" sz="2600" b="1" dirty="0" smtClean="0">
                <a:solidFill>
                  <a:schemeClr val="accent1"/>
                </a:solidFill>
                <a:effectLst>
                  <a:outerShdw blurRad="38100" dist="38100" dir="2700000" algn="tl">
                    <a:srgbClr val="000000">
                      <a:alpha val="43137"/>
                    </a:srgbClr>
                  </a:outerShdw>
                </a:effectLst>
                <a:latin typeface="Times New Roman" pitchFamily="18" charset="0"/>
                <a:cs typeface="Times New Roman" pitchFamily="18" charset="0"/>
              </a:rPr>
              <a:t>But to be scientific, WHAT IS THE NEXT STEP???</a:t>
            </a:r>
            <a:endParaRPr lang="en-US" sz="2600" b="1" dirty="0">
              <a:solidFill>
                <a:schemeClr val="accent1"/>
              </a:solidFill>
              <a:effectLst>
                <a:outerShdw blurRad="38100" dist="38100" dir="2700000" algn="tl">
                  <a:srgbClr val="000000">
                    <a:alpha val="43137"/>
                  </a:srgbClr>
                </a:outerShdw>
              </a:effectLst>
              <a:latin typeface="Times New Roman" pitchFamily="18" charset="0"/>
              <a:cs typeface="Times New Roman" pitchFamily="18" charset="0"/>
            </a:endParaRPr>
          </a:p>
          <a:p>
            <a:pPr marL="344488" indent="-344488" eaLnBrk="0" hangingPunct="0">
              <a:lnSpc>
                <a:spcPct val="90000"/>
              </a:lnSpc>
              <a:spcBef>
                <a:spcPct val="20000"/>
              </a:spcBef>
              <a:buClr>
                <a:schemeClr val="accent1"/>
              </a:buClr>
              <a:buFont typeface="Arial" pitchFamily="34" charset="0"/>
              <a:buNone/>
              <a:defRPr/>
            </a:pPr>
            <a:endParaRPr lang="en-US" sz="2200" dirty="0">
              <a:gradFill>
                <a:gsLst>
                  <a:gs pos="0">
                    <a:schemeClr val="bg1"/>
                  </a:gs>
                  <a:gs pos="100000">
                    <a:schemeClr val="bg1"/>
                  </a:gs>
                </a:gsLst>
                <a:lin ang="5400000" scaled="0"/>
              </a:gradFill>
              <a:latin typeface="Times New Roman" pitchFamily="18" charset="0"/>
              <a:cs typeface="Times New Roman" pitchFamily="18" charset="0"/>
            </a:endParaRPr>
          </a:p>
        </p:txBody>
      </p:sp>
      <p:sp>
        <p:nvSpPr>
          <p:cNvPr id="6" name="Title 2"/>
          <p:cNvSpPr txBox="1">
            <a:spLocks/>
          </p:cNvSpPr>
          <p:nvPr/>
        </p:nvSpPr>
        <p:spPr>
          <a:xfrm>
            <a:off x="512763" y="3613150"/>
            <a:ext cx="7683500" cy="617538"/>
          </a:xfrm>
          <a:prstGeom prst="rect">
            <a:avLst/>
          </a:prstGeom>
        </p:spPr>
        <p:txBody>
          <a:bodyPr lIns="0" tIns="45704" rIns="0" bIns="45704"/>
          <a:lstStyle/>
          <a:p>
            <a:pPr algn="ctr" eaLnBrk="0" hangingPunct="0">
              <a:lnSpc>
                <a:spcPct val="90000"/>
              </a:lnSpc>
              <a:defRPr/>
            </a:pPr>
            <a:r>
              <a:rPr lang="en-US" sz="3600" b="1" spc="-150" dirty="0">
                <a:ln w="3175">
                  <a:noFill/>
                </a:ln>
                <a:solidFill>
                  <a:schemeClr val="accent1">
                    <a:lumMod val="75000"/>
                  </a:schemeClr>
                </a:solidFill>
                <a:effectLst>
                  <a:outerShdw blurRad="38100" dist="38100" dir="2700000" algn="tl">
                    <a:srgbClr val="000000">
                      <a:alpha val="43137"/>
                    </a:srgbClr>
                  </a:outerShdw>
                </a:effectLst>
                <a:latin typeface="Times New Roman" pitchFamily="18" charset="0"/>
                <a:cs typeface="Times New Roman" pitchFamily="18" charset="0"/>
              </a:rPr>
              <a:t>WHY is this important?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7346" name="Rectangle 2"/>
          <p:cNvSpPr>
            <a:spLocks noGrp="1" noChangeArrowheads="1"/>
          </p:cNvSpPr>
          <p:nvPr>
            <p:ph type="body" idx="1"/>
          </p:nvPr>
        </p:nvSpPr>
        <p:spPr>
          <a:xfrm>
            <a:off x="0" y="1535906"/>
            <a:ext cx="9144000" cy="4632037"/>
          </a:xfrm>
        </p:spPr>
        <p:txBody>
          <a:bodyPr anchor="t"/>
          <a:lstStyle/>
          <a:p>
            <a:pPr marL="194214" indent="-42415" algn="ctr" eaLnBrk="1" hangingPunct="1">
              <a:buSzPct val="75000"/>
              <a:buFont typeface="Arial" pitchFamily="34" charset="0"/>
              <a:buNone/>
              <a:defRPr/>
            </a:pPr>
            <a:r>
              <a:rPr lang="en-US" sz="3500" b="1" dirty="0" smtClean="0">
                <a:effectLst>
                  <a:outerShdw blurRad="38100" dist="38100" dir="2700000" algn="tl">
                    <a:srgbClr val="C0C0C0"/>
                  </a:outerShdw>
                </a:effectLst>
                <a:latin typeface="Times New Roman" pitchFamily="18" charset="0"/>
                <a:cs typeface="Times New Roman" pitchFamily="18" charset="0"/>
                <a:sym typeface="Times New Roman" pitchFamily="18" charset="0"/>
              </a:rPr>
              <a:t>Risk Analysis – Toxicology Unit</a:t>
            </a:r>
            <a:endParaRPr lang="en-US" sz="3500" b="1" dirty="0" smtClean="0">
              <a:effectLst>
                <a:outerShdw blurRad="38100" dist="38100" dir="2700000" algn="tl">
                  <a:srgbClr val="C0C0C0"/>
                </a:outerShdw>
              </a:effectLst>
              <a:latin typeface="Times New Roman" pitchFamily="18" charset="0"/>
              <a:cs typeface="Times New Roman" pitchFamily="18" charset="0"/>
              <a:sym typeface="Times New Roman" pitchFamily="18" charset="0"/>
            </a:endParaRPr>
          </a:p>
          <a:p>
            <a:pPr marL="194214" indent="-42415" algn="ctr" eaLnBrk="1" hangingPunct="1">
              <a:buSzPct val="75000"/>
              <a:buFont typeface="Arial" pitchFamily="34" charset="0"/>
              <a:buNone/>
              <a:defRPr/>
            </a:pPr>
            <a:endParaRPr lang="en-US" sz="3500" b="1" dirty="0" smtClean="0">
              <a:effectLst>
                <a:outerShdw blurRad="38100" dist="38100" dir="2700000" algn="tl">
                  <a:srgbClr val="C0C0C0"/>
                </a:outerShdw>
              </a:effectLst>
              <a:latin typeface="Times New Roman" pitchFamily="18" charset="0"/>
              <a:cs typeface="Times New Roman" pitchFamily="18" charset="0"/>
              <a:sym typeface="Times New Roman" pitchFamily="18" charset="0"/>
            </a:endParaRPr>
          </a:p>
          <a:p>
            <a:pPr marL="194214" indent="-42415" algn="ctr" eaLnBrk="1" hangingPunct="1">
              <a:buSzPct val="75000"/>
              <a:buFont typeface="Arial" pitchFamily="34" charset="0"/>
              <a:buNone/>
              <a:defRPr/>
            </a:pPr>
            <a:endParaRPr lang="en-US" sz="3500" b="1" dirty="0" smtClean="0">
              <a:effectLst>
                <a:outerShdw blurRad="38100" dist="38100" dir="2700000" algn="tl">
                  <a:srgbClr val="C0C0C0"/>
                </a:outerShdw>
              </a:effectLst>
              <a:latin typeface="Times New Roman" pitchFamily="18" charset="0"/>
              <a:cs typeface="Times New Roman" pitchFamily="18" charset="0"/>
              <a:sym typeface="Times New Roman" pitchFamily="18" charset="0"/>
            </a:endParaRPr>
          </a:p>
          <a:p>
            <a:pPr marL="194214" indent="-42415" algn="ctr" eaLnBrk="1" hangingPunct="1">
              <a:buSzPct val="75000"/>
              <a:buFont typeface="Arial" pitchFamily="34" charset="0"/>
              <a:buNone/>
              <a:defRPr/>
            </a:pPr>
            <a:endParaRPr lang="en-US" sz="3500" b="1" dirty="0" smtClean="0">
              <a:effectLst>
                <a:outerShdw blurRad="38100" dist="38100" dir="2700000" algn="tl">
                  <a:srgbClr val="C0C0C0"/>
                </a:outerShdw>
              </a:effectLst>
              <a:latin typeface="Times New Roman" pitchFamily="18" charset="0"/>
              <a:cs typeface="Times New Roman" pitchFamily="18" charset="0"/>
              <a:sym typeface="Times New Roman" pitchFamily="18" charset="0"/>
            </a:endParaRPr>
          </a:p>
          <a:p>
            <a:pPr marL="194214" indent="-42415" algn="ctr" eaLnBrk="1" hangingPunct="1">
              <a:buSzPct val="75000"/>
              <a:buNone/>
              <a:defRPr/>
            </a:pPr>
            <a:r>
              <a:rPr lang="en-US" sz="3500" b="1" dirty="0" smtClean="0">
                <a:effectLst>
                  <a:outerShdw blurRad="38100" dist="38100" dir="2700000" algn="tl">
                    <a:srgbClr val="C0C0C0"/>
                  </a:outerShdw>
                </a:effectLst>
                <a:latin typeface="Times New Roman" pitchFamily="18" charset="0"/>
                <a:cs typeface="Times New Roman" pitchFamily="18" charset="0"/>
                <a:sym typeface="Times New Roman" pitchFamily="18" charset="0"/>
              </a:rPr>
              <a:t>LD50 </a:t>
            </a:r>
            <a:r>
              <a:rPr lang="en-US" sz="3500" b="1" dirty="0" smtClean="0">
                <a:effectLst>
                  <a:outerShdw blurRad="38100" dist="38100" dir="2700000" algn="tl">
                    <a:srgbClr val="C0C0C0"/>
                  </a:outerShdw>
                </a:effectLst>
                <a:latin typeface="Times New Roman" pitchFamily="18" charset="0"/>
                <a:cs typeface="Times New Roman" pitchFamily="18" charset="0"/>
                <a:sym typeface="Times New Roman" pitchFamily="18" charset="0"/>
              </a:rPr>
              <a:t>Salt on </a:t>
            </a:r>
            <a:r>
              <a:rPr lang="en-US" sz="3500" b="1" dirty="0" err="1" smtClean="0">
                <a:effectLst>
                  <a:outerShdw blurRad="38100" dist="38100" dir="2700000" algn="tl">
                    <a:srgbClr val="C0C0C0"/>
                  </a:outerShdw>
                </a:effectLst>
                <a:latin typeface="Times New Roman" pitchFamily="18" charset="0"/>
                <a:cs typeface="Times New Roman" pitchFamily="18" charset="0"/>
                <a:sym typeface="Times New Roman" pitchFamily="18" charset="0"/>
              </a:rPr>
              <a:t>Mung</a:t>
            </a:r>
            <a:r>
              <a:rPr lang="en-US" sz="3500" b="1" dirty="0" smtClean="0">
                <a:effectLst>
                  <a:outerShdw blurRad="38100" dist="38100" dir="2700000" algn="tl">
                    <a:srgbClr val="C0C0C0"/>
                  </a:outerShdw>
                </a:effectLst>
                <a:latin typeface="Times New Roman" pitchFamily="18" charset="0"/>
                <a:cs typeface="Times New Roman" pitchFamily="18" charset="0"/>
                <a:sym typeface="Times New Roman" pitchFamily="18" charset="0"/>
              </a:rPr>
              <a:t> </a:t>
            </a:r>
            <a:r>
              <a:rPr lang="en-US" sz="3500" b="1" dirty="0" smtClean="0">
                <a:effectLst>
                  <a:outerShdw blurRad="38100" dist="38100" dir="2700000" algn="tl">
                    <a:srgbClr val="C0C0C0"/>
                  </a:outerShdw>
                </a:effectLst>
                <a:latin typeface="Times New Roman" pitchFamily="18" charset="0"/>
                <a:cs typeface="Times New Roman" pitchFamily="18" charset="0"/>
                <a:sym typeface="Times New Roman" pitchFamily="18" charset="0"/>
              </a:rPr>
              <a:t>Beans</a:t>
            </a:r>
          </a:p>
          <a:p>
            <a:pPr marL="194214" indent="-42415" algn="ctr" eaLnBrk="1" hangingPunct="1">
              <a:buSzPct val="75000"/>
              <a:buNone/>
              <a:defRPr/>
            </a:pPr>
            <a:r>
              <a:rPr lang="en-US" sz="3500" b="1" dirty="0" smtClean="0">
                <a:effectLst>
                  <a:outerShdw blurRad="38100" dist="38100" dir="2700000" algn="tl">
                    <a:srgbClr val="C0C0C0"/>
                  </a:outerShdw>
                </a:effectLst>
                <a:latin typeface="Times New Roman" pitchFamily="18" charset="0"/>
                <a:cs typeface="Times New Roman" pitchFamily="18" charset="0"/>
                <a:sym typeface="Times New Roman" pitchFamily="18" charset="0"/>
              </a:rPr>
              <a:t>Serial Dilutions </a:t>
            </a:r>
            <a:endParaRPr lang="en-US" sz="3500" b="1" dirty="0" smtClean="0">
              <a:effectLst>
                <a:outerShdw blurRad="38100" dist="38100" dir="2700000" algn="tl">
                  <a:srgbClr val="C0C0C0"/>
                </a:outerShdw>
              </a:effectLst>
              <a:latin typeface="Times New Roman" pitchFamily="18" charset="0"/>
              <a:cs typeface="Times New Roman" pitchFamily="18" charset="0"/>
              <a:sym typeface="Times New Roman" pitchFamily="18" charset="0"/>
            </a:endParaRPr>
          </a:p>
          <a:p>
            <a:pPr marL="482186" lvl="1" indent="-207608" algn="ctr" eaLnBrk="1" hangingPunct="1">
              <a:buSzPct val="75000"/>
              <a:buFont typeface="Times New Roman" pitchFamily="18" charset="0"/>
              <a:buChar char="•"/>
              <a:defRPr/>
            </a:pPr>
            <a:endParaRPr lang="en-US" sz="3500" b="1" dirty="0" smtClean="0">
              <a:effectLst>
                <a:outerShdw blurRad="38100" dist="38100" dir="2700000" algn="tl">
                  <a:srgbClr val="C0C0C0"/>
                </a:outerShdw>
              </a:effectLst>
              <a:latin typeface="Times New Roman" pitchFamily="18" charset="0"/>
              <a:sym typeface="Times New Roman" pitchFamily="18" charset="0"/>
            </a:endParaRPr>
          </a:p>
          <a:p>
            <a:pPr marL="482186" lvl="1" indent="-207608" algn="ctr" eaLnBrk="1" hangingPunct="1">
              <a:buSzPct val="75000"/>
              <a:buFont typeface="Times New Roman" pitchFamily="18" charset="0"/>
              <a:buChar char="•"/>
              <a:defRPr/>
            </a:pPr>
            <a:endParaRPr lang="en-US" sz="3500" b="1" dirty="0" smtClean="0">
              <a:effectLst>
                <a:outerShdw blurRad="38100" dist="38100" dir="2700000" algn="tl">
                  <a:srgbClr val="C0C0C0"/>
                </a:outerShdw>
              </a:effectLst>
              <a:latin typeface="Times New Roman" pitchFamily="18" charset="0"/>
              <a:sym typeface="Times New Roman" pitchFamily="18" charset="0"/>
            </a:endParaRPr>
          </a:p>
        </p:txBody>
      </p:sp>
      <p:sp>
        <p:nvSpPr>
          <p:cNvPr id="142338" name="Rectangle 3"/>
          <p:cNvSpPr>
            <a:spLocks/>
          </p:cNvSpPr>
          <p:nvPr/>
        </p:nvSpPr>
        <p:spPr bwMode="auto">
          <a:xfrm>
            <a:off x="4459288" y="6510338"/>
            <a:ext cx="223837" cy="200025"/>
          </a:xfrm>
          <a:prstGeom prst="rect">
            <a:avLst/>
          </a:prstGeom>
          <a:noFill/>
          <a:ln w="12700">
            <a:noFill/>
            <a:miter lim="800000"/>
            <a:headEnd/>
            <a:tailEnd/>
          </a:ln>
        </p:spPr>
        <p:txBody>
          <a:bodyPr wrap="none" lIns="0" tIns="0" rIns="28573" bIns="0">
            <a:spAutoFit/>
          </a:bodyPr>
          <a:lstStyle/>
          <a:p>
            <a:pPr marL="26988" algn="ctr"/>
            <a:r>
              <a:rPr lang="en-US" sz="1300">
                <a:latin typeface="Times New Roman" pitchFamily="18" charset="0"/>
                <a:cs typeface="Times New Roman" pitchFamily="18" charset="0"/>
                <a:sym typeface="Times New Roman" pitchFamily="18" charset="0"/>
              </a:rPr>
              <a:t>39</a:t>
            </a:r>
          </a:p>
        </p:txBody>
      </p:sp>
      <p:grpSp>
        <p:nvGrpSpPr>
          <p:cNvPr id="4" name="Group 9"/>
          <p:cNvGrpSpPr>
            <a:grpSpLocks/>
          </p:cNvGrpSpPr>
          <p:nvPr/>
        </p:nvGrpSpPr>
        <p:grpSpPr bwMode="auto">
          <a:xfrm>
            <a:off x="2695575" y="2211388"/>
            <a:ext cx="3482975" cy="1343025"/>
            <a:chOff x="2415" y="2925"/>
            <a:chExt cx="3120" cy="1203"/>
          </a:xfrm>
        </p:grpSpPr>
        <p:sp>
          <p:nvSpPr>
            <p:cNvPr id="5" name="AutoShape 5"/>
            <p:cNvSpPr>
              <a:spLocks/>
            </p:cNvSpPr>
            <p:nvPr/>
          </p:nvSpPr>
          <p:spPr bwMode="auto">
            <a:xfrm>
              <a:off x="3520" y="2925"/>
              <a:ext cx="816" cy="1203"/>
            </a:xfrm>
            <a:prstGeom prst="downArrow">
              <a:avLst>
                <a:gd name="adj1" fmla="val 50000"/>
                <a:gd name="adj2" fmla="val 27941"/>
              </a:avLst>
            </a:prstGeom>
            <a:solidFill>
              <a:schemeClr val="tx1">
                <a:lumMod val="65000"/>
              </a:schemeClr>
            </a:solidFill>
            <a:ln w="25400">
              <a:solidFill>
                <a:srgbClr val="000000"/>
              </a:solidFill>
              <a:miter lim="800000"/>
              <a:headEnd/>
              <a:tailEnd/>
            </a:ln>
          </p:spPr>
          <p:txBody>
            <a:bodyPr wrap="none" anchor="ctr"/>
            <a:lstStyle/>
            <a:p>
              <a:pPr algn="ctr">
                <a:defRPr/>
              </a:pPr>
              <a:endParaRPr lang="en-US"/>
            </a:p>
          </p:txBody>
        </p:sp>
        <p:sp>
          <p:nvSpPr>
            <p:cNvPr id="6" name="TextBox 5"/>
            <p:cNvSpPr txBox="1"/>
            <p:nvPr/>
          </p:nvSpPr>
          <p:spPr>
            <a:xfrm>
              <a:off x="2415" y="3017"/>
              <a:ext cx="3120" cy="882"/>
            </a:xfrm>
            <a:prstGeom prst="rect">
              <a:avLst/>
            </a:prstGeom>
            <a:noFill/>
          </p:spPr>
          <p:txBody>
            <a:bodyPr>
              <a:spAutoFit/>
            </a:bodyPr>
            <a:lstStyle/>
            <a:p>
              <a:pPr>
                <a:defRPr/>
              </a:pPr>
              <a:endParaRPr lang="en-US" dirty="0">
                <a:latin typeface="Gill Sans" charset="0"/>
                <a:sym typeface="Gill Sans" charset="0"/>
              </a:endParaRPr>
            </a:p>
            <a:p>
              <a:pPr algn="ctr">
                <a:defRPr/>
              </a:pPr>
              <a:r>
                <a:rPr lang="en-US" sz="4000" b="1" dirty="0">
                  <a:solidFill>
                    <a:srgbClr val="820C17"/>
                  </a:solidFill>
                  <a:effectLst>
                    <a:outerShdw blurRad="38100" dist="38100" dir="2700000" algn="tl">
                      <a:srgbClr val="000000">
                        <a:alpha val="43137"/>
                      </a:srgbClr>
                    </a:outerShdw>
                  </a:effectLst>
                  <a:latin typeface="Times New Roman Bold" pitchFamily="18" charset="0"/>
                  <a:cs typeface="Times New Roman Bold" pitchFamily="18" charset="0"/>
                  <a:sym typeface="Gill Sans" charset="0"/>
                </a:rPr>
                <a:t>New </a:t>
              </a:r>
              <a:r>
                <a:rPr lang="en-US" sz="4000" b="1" dirty="0" smtClean="0">
                  <a:solidFill>
                    <a:srgbClr val="820C17"/>
                  </a:solidFill>
                  <a:effectLst>
                    <a:outerShdw blurRad="38100" dist="38100" dir="2700000" algn="tl">
                      <a:srgbClr val="000000">
                        <a:alpha val="43137"/>
                      </a:srgbClr>
                    </a:outerShdw>
                  </a:effectLst>
                  <a:latin typeface="Times New Roman Bold" pitchFamily="18" charset="0"/>
                  <a:cs typeface="Times New Roman Bold" pitchFamily="18" charset="0"/>
                  <a:sym typeface="Gill Sans" charset="0"/>
                </a:rPr>
                <a:t>Step</a:t>
              </a:r>
              <a:endParaRPr lang="en-US" sz="4000" b="1" dirty="0">
                <a:solidFill>
                  <a:srgbClr val="820C17"/>
                </a:solidFill>
                <a:effectLst>
                  <a:outerShdw blurRad="38100" dist="38100" dir="2700000" algn="tl">
                    <a:srgbClr val="000000">
                      <a:alpha val="43137"/>
                    </a:srgbClr>
                  </a:outerShdw>
                </a:effectLst>
                <a:latin typeface="Times New Roman Bold" pitchFamily="18" charset="0"/>
                <a:cs typeface="Times New Roman Bold" pitchFamily="18" charset="0"/>
                <a:sym typeface="Gill Sans" charset="0"/>
              </a:endParaRPr>
            </a:p>
          </p:txBody>
        </p:sp>
      </p:grp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7346">
                                            <p:txEl>
                                              <p:pRg st="4" end="4"/>
                                            </p:txEl>
                                          </p:spTgt>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5734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srcRect/>
          <a:stretch>
            <a:fillRect/>
          </a:stretch>
        </p:blipFill>
        <p:spPr bwMode="auto">
          <a:xfrm>
            <a:off x="228600" y="3460750"/>
            <a:ext cx="655638" cy="3136900"/>
          </a:xfrm>
          <a:prstGeom prst="rect">
            <a:avLst/>
          </a:prstGeom>
          <a:noFill/>
          <a:ln w="9525">
            <a:noFill/>
            <a:round/>
            <a:headEnd/>
            <a:tailEnd/>
          </a:ln>
        </p:spPr>
      </p:pic>
      <p:pic>
        <p:nvPicPr>
          <p:cNvPr id="3" name="Picture 3"/>
          <p:cNvPicPr>
            <a:picLocks noChangeAspect="1" noChangeArrowheads="1"/>
          </p:cNvPicPr>
          <p:nvPr/>
        </p:nvPicPr>
        <p:blipFill>
          <a:blip r:embed="rId2"/>
          <a:srcRect/>
          <a:stretch>
            <a:fillRect/>
          </a:stretch>
        </p:blipFill>
        <p:spPr bwMode="auto">
          <a:xfrm>
            <a:off x="1371600" y="3429000"/>
            <a:ext cx="655638" cy="3136900"/>
          </a:xfrm>
          <a:prstGeom prst="rect">
            <a:avLst/>
          </a:prstGeom>
          <a:noFill/>
          <a:ln w="9525">
            <a:noFill/>
            <a:round/>
            <a:headEnd/>
            <a:tailEnd/>
          </a:ln>
        </p:spPr>
      </p:pic>
      <p:pic>
        <p:nvPicPr>
          <p:cNvPr id="4" name="Picture 4"/>
          <p:cNvPicPr>
            <a:picLocks noChangeAspect="1" noChangeArrowheads="1"/>
          </p:cNvPicPr>
          <p:nvPr/>
        </p:nvPicPr>
        <p:blipFill>
          <a:blip r:embed="rId2"/>
          <a:srcRect/>
          <a:stretch>
            <a:fillRect/>
          </a:stretch>
        </p:blipFill>
        <p:spPr bwMode="auto">
          <a:xfrm>
            <a:off x="2590800" y="3429000"/>
            <a:ext cx="655638" cy="3136900"/>
          </a:xfrm>
          <a:prstGeom prst="rect">
            <a:avLst/>
          </a:prstGeom>
          <a:noFill/>
          <a:ln w="9525">
            <a:noFill/>
            <a:round/>
            <a:headEnd/>
            <a:tailEnd/>
          </a:ln>
        </p:spPr>
      </p:pic>
      <p:pic>
        <p:nvPicPr>
          <p:cNvPr id="5" name="Picture 5"/>
          <p:cNvPicPr>
            <a:picLocks noChangeAspect="1" noChangeArrowheads="1"/>
          </p:cNvPicPr>
          <p:nvPr/>
        </p:nvPicPr>
        <p:blipFill>
          <a:blip r:embed="rId2"/>
          <a:srcRect/>
          <a:stretch>
            <a:fillRect/>
          </a:stretch>
        </p:blipFill>
        <p:spPr bwMode="auto">
          <a:xfrm>
            <a:off x="3733800" y="3429000"/>
            <a:ext cx="655638" cy="3136900"/>
          </a:xfrm>
          <a:prstGeom prst="rect">
            <a:avLst/>
          </a:prstGeom>
          <a:noFill/>
          <a:ln w="9525">
            <a:noFill/>
            <a:round/>
            <a:headEnd/>
            <a:tailEnd/>
          </a:ln>
        </p:spPr>
      </p:pic>
      <p:grpSp>
        <p:nvGrpSpPr>
          <p:cNvPr id="6" name="Group 6"/>
          <p:cNvGrpSpPr>
            <a:grpSpLocks/>
          </p:cNvGrpSpPr>
          <p:nvPr/>
        </p:nvGrpSpPr>
        <p:grpSpPr bwMode="auto">
          <a:xfrm>
            <a:off x="381000" y="5946775"/>
            <a:ext cx="379413" cy="604838"/>
            <a:chOff x="240" y="3408"/>
            <a:chExt cx="239" cy="719"/>
          </a:xfrm>
        </p:grpSpPr>
        <p:sp>
          <p:nvSpPr>
            <p:cNvPr id="7" name="Rectangle 7"/>
            <p:cNvSpPr>
              <a:spLocks noChangeArrowheads="1"/>
            </p:cNvSpPr>
            <p:nvPr/>
          </p:nvSpPr>
          <p:spPr bwMode="auto">
            <a:xfrm>
              <a:off x="240" y="3408"/>
              <a:ext cx="239" cy="623"/>
            </a:xfrm>
            <a:prstGeom prst="rect">
              <a:avLst/>
            </a:prstGeom>
            <a:solidFill>
              <a:srgbClr val="8282E0"/>
            </a:solidFill>
            <a:ln w="9525">
              <a:noFill/>
              <a:round/>
              <a:headEnd/>
              <a:tailEnd/>
            </a:ln>
          </p:spPr>
          <p:txBody>
            <a:bodyPr wrap="none" anchor="ctr"/>
            <a:lstStyle/>
            <a:p>
              <a:endParaRPr lang="en-US"/>
            </a:p>
          </p:txBody>
        </p:sp>
        <p:sp>
          <p:nvSpPr>
            <p:cNvPr id="8" name="Oval 8"/>
            <p:cNvSpPr>
              <a:spLocks noChangeArrowheads="1"/>
            </p:cNvSpPr>
            <p:nvPr/>
          </p:nvSpPr>
          <p:spPr bwMode="auto">
            <a:xfrm>
              <a:off x="240" y="3936"/>
              <a:ext cx="239" cy="191"/>
            </a:xfrm>
            <a:prstGeom prst="ellipse">
              <a:avLst/>
            </a:prstGeom>
            <a:solidFill>
              <a:srgbClr val="8282E0"/>
            </a:solidFill>
            <a:ln w="9525">
              <a:noFill/>
              <a:round/>
              <a:headEnd/>
              <a:tailEnd/>
            </a:ln>
          </p:spPr>
          <p:txBody>
            <a:bodyPr wrap="none" anchor="ctr"/>
            <a:lstStyle/>
            <a:p>
              <a:endParaRPr lang="en-US"/>
            </a:p>
          </p:txBody>
        </p:sp>
      </p:grpSp>
      <p:grpSp>
        <p:nvGrpSpPr>
          <p:cNvPr id="9" name="Group 9"/>
          <p:cNvGrpSpPr>
            <a:grpSpLocks/>
          </p:cNvGrpSpPr>
          <p:nvPr/>
        </p:nvGrpSpPr>
        <p:grpSpPr bwMode="auto">
          <a:xfrm>
            <a:off x="1524000" y="5334000"/>
            <a:ext cx="379413" cy="1141413"/>
            <a:chOff x="960" y="3360"/>
            <a:chExt cx="239" cy="719"/>
          </a:xfrm>
        </p:grpSpPr>
        <p:sp>
          <p:nvSpPr>
            <p:cNvPr id="10" name="Rectangle 10"/>
            <p:cNvSpPr>
              <a:spLocks noChangeArrowheads="1"/>
            </p:cNvSpPr>
            <p:nvPr/>
          </p:nvSpPr>
          <p:spPr bwMode="auto">
            <a:xfrm>
              <a:off x="960" y="3360"/>
              <a:ext cx="239" cy="623"/>
            </a:xfrm>
            <a:prstGeom prst="rect">
              <a:avLst/>
            </a:prstGeom>
            <a:solidFill>
              <a:srgbClr val="A0A0E8"/>
            </a:solidFill>
            <a:ln w="9525">
              <a:noFill/>
              <a:round/>
              <a:headEnd/>
              <a:tailEnd/>
            </a:ln>
          </p:spPr>
          <p:txBody>
            <a:bodyPr wrap="none" anchor="ctr"/>
            <a:lstStyle/>
            <a:p>
              <a:endParaRPr lang="en-US"/>
            </a:p>
          </p:txBody>
        </p:sp>
        <p:sp>
          <p:nvSpPr>
            <p:cNvPr id="11" name="Oval 11"/>
            <p:cNvSpPr>
              <a:spLocks noChangeArrowheads="1"/>
            </p:cNvSpPr>
            <p:nvPr/>
          </p:nvSpPr>
          <p:spPr bwMode="auto">
            <a:xfrm>
              <a:off x="960" y="3888"/>
              <a:ext cx="239" cy="191"/>
            </a:xfrm>
            <a:prstGeom prst="ellipse">
              <a:avLst/>
            </a:prstGeom>
            <a:solidFill>
              <a:srgbClr val="A0A0E8"/>
            </a:solidFill>
            <a:ln w="9525">
              <a:noFill/>
              <a:round/>
              <a:headEnd/>
              <a:tailEnd/>
            </a:ln>
          </p:spPr>
          <p:txBody>
            <a:bodyPr wrap="none" anchor="ctr"/>
            <a:lstStyle/>
            <a:p>
              <a:endParaRPr lang="en-US"/>
            </a:p>
          </p:txBody>
        </p:sp>
      </p:grpSp>
      <p:grpSp>
        <p:nvGrpSpPr>
          <p:cNvPr id="12" name="Group 12"/>
          <p:cNvGrpSpPr>
            <a:grpSpLocks/>
          </p:cNvGrpSpPr>
          <p:nvPr/>
        </p:nvGrpSpPr>
        <p:grpSpPr bwMode="auto">
          <a:xfrm>
            <a:off x="2743200" y="5334000"/>
            <a:ext cx="379413" cy="1141413"/>
            <a:chOff x="1728" y="3360"/>
            <a:chExt cx="239" cy="719"/>
          </a:xfrm>
        </p:grpSpPr>
        <p:sp>
          <p:nvSpPr>
            <p:cNvPr id="13" name="Rectangle 13"/>
            <p:cNvSpPr>
              <a:spLocks noChangeArrowheads="1"/>
            </p:cNvSpPr>
            <p:nvPr/>
          </p:nvSpPr>
          <p:spPr bwMode="auto">
            <a:xfrm>
              <a:off x="1728" y="3360"/>
              <a:ext cx="239" cy="623"/>
            </a:xfrm>
            <a:prstGeom prst="rect">
              <a:avLst/>
            </a:prstGeom>
            <a:solidFill>
              <a:srgbClr val="B2B2B2"/>
            </a:solidFill>
            <a:ln w="9525">
              <a:noFill/>
              <a:round/>
              <a:headEnd/>
              <a:tailEnd/>
            </a:ln>
          </p:spPr>
          <p:txBody>
            <a:bodyPr wrap="none" anchor="ctr"/>
            <a:lstStyle/>
            <a:p>
              <a:endParaRPr lang="en-US"/>
            </a:p>
          </p:txBody>
        </p:sp>
        <p:sp>
          <p:nvSpPr>
            <p:cNvPr id="14" name="Oval 14"/>
            <p:cNvSpPr>
              <a:spLocks noChangeArrowheads="1"/>
            </p:cNvSpPr>
            <p:nvPr/>
          </p:nvSpPr>
          <p:spPr bwMode="auto">
            <a:xfrm>
              <a:off x="1728" y="3888"/>
              <a:ext cx="239" cy="191"/>
            </a:xfrm>
            <a:prstGeom prst="ellipse">
              <a:avLst/>
            </a:prstGeom>
            <a:solidFill>
              <a:srgbClr val="B2B2B2"/>
            </a:solidFill>
            <a:ln w="9525">
              <a:noFill/>
              <a:round/>
              <a:headEnd/>
              <a:tailEnd/>
            </a:ln>
          </p:spPr>
          <p:txBody>
            <a:bodyPr wrap="none" anchor="ctr"/>
            <a:lstStyle/>
            <a:p>
              <a:endParaRPr lang="en-US"/>
            </a:p>
          </p:txBody>
        </p:sp>
      </p:grpSp>
      <p:grpSp>
        <p:nvGrpSpPr>
          <p:cNvPr id="15" name="Group 15"/>
          <p:cNvGrpSpPr>
            <a:grpSpLocks/>
          </p:cNvGrpSpPr>
          <p:nvPr/>
        </p:nvGrpSpPr>
        <p:grpSpPr bwMode="auto">
          <a:xfrm>
            <a:off x="3886200" y="5334000"/>
            <a:ext cx="379413" cy="1141413"/>
            <a:chOff x="2448" y="3360"/>
            <a:chExt cx="239" cy="719"/>
          </a:xfrm>
        </p:grpSpPr>
        <p:sp>
          <p:nvSpPr>
            <p:cNvPr id="16" name="Rectangle 16"/>
            <p:cNvSpPr>
              <a:spLocks noChangeArrowheads="1"/>
            </p:cNvSpPr>
            <p:nvPr/>
          </p:nvSpPr>
          <p:spPr bwMode="auto">
            <a:xfrm>
              <a:off x="2448" y="3360"/>
              <a:ext cx="239" cy="623"/>
            </a:xfrm>
            <a:prstGeom prst="rect">
              <a:avLst/>
            </a:prstGeom>
            <a:solidFill>
              <a:srgbClr val="CCCCF2"/>
            </a:solidFill>
            <a:ln w="9525">
              <a:noFill/>
              <a:round/>
              <a:headEnd/>
              <a:tailEnd/>
            </a:ln>
          </p:spPr>
          <p:txBody>
            <a:bodyPr wrap="none" anchor="ctr"/>
            <a:lstStyle/>
            <a:p>
              <a:endParaRPr lang="en-US"/>
            </a:p>
          </p:txBody>
        </p:sp>
        <p:sp>
          <p:nvSpPr>
            <p:cNvPr id="17" name="Oval 17"/>
            <p:cNvSpPr>
              <a:spLocks noChangeArrowheads="1"/>
            </p:cNvSpPr>
            <p:nvPr/>
          </p:nvSpPr>
          <p:spPr bwMode="auto">
            <a:xfrm>
              <a:off x="2448" y="3888"/>
              <a:ext cx="239" cy="191"/>
            </a:xfrm>
            <a:prstGeom prst="ellipse">
              <a:avLst/>
            </a:prstGeom>
            <a:solidFill>
              <a:srgbClr val="CCCCF2"/>
            </a:solidFill>
            <a:ln w="9525">
              <a:noFill/>
              <a:round/>
              <a:headEnd/>
              <a:tailEnd/>
            </a:ln>
          </p:spPr>
          <p:txBody>
            <a:bodyPr wrap="none" anchor="ctr"/>
            <a:lstStyle/>
            <a:p>
              <a:endParaRPr lang="en-US"/>
            </a:p>
          </p:txBody>
        </p:sp>
      </p:grpSp>
      <p:pic>
        <p:nvPicPr>
          <p:cNvPr id="18" name="Picture 18"/>
          <p:cNvPicPr>
            <a:picLocks noChangeAspect="1" noChangeArrowheads="1"/>
          </p:cNvPicPr>
          <p:nvPr/>
        </p:nvPicPr>
        <p:blipFill>
          <a:blip r:embed="rId2"/>
          <a:srcRect/>
          <a:stretch>
            <a:fillRect/>
          </a:stretch>
        </p:blipFill>
        <p:spPr bwMode="auto">
          <a:xfrm>
            <a:off x="4724400" y="3460750"/>
            <a:ext cx="655638" cy="3136900"/>
          </a:xfrm>
          <a:prstGeom prst="rect">
            <a:avLst/>
          </a:prstGeom>
          <a:noFill/>
          <a:ln w="9525">
            <a:noFill/>
            <a:round/>
            <a:headEnd/>
            <a:tailEnd/>
          </a:ln>
        </p:spPr>
      </p:pic>
      <p:pic>
        <p:nvPicPr>
          <p:cNvPr id="19" name="Picture 19"/>
          <p:cNvPicPr>
            <a:picLocks noChangeAspect="1" noChangeArrowheads="1"/>
          </p:cNvPicPr>
          <p:nvPr/>
        </p:nvPicPr>
        <p:blipFill>
          <a:blip r:embed="rId2"/>
          <a:srcRect/>
          <a:stretch>
            <a:fillRect/>
          </a:stretch>
        </p:blipFill>
        <p:spPr bwMode="auto">
          <a:xfrm>
            <a:off x="5867400" y="3429000"/>
            <a:ext cx="655638" cy="3136900"/>
          </a:xfrm>
          <a:prstGeom prst="rect">
            <a:avLst/>
          </a:prstGeom>
          <a:noFill/>
          <a:ln w="9525">
            <a:noFill/>
            <a:round/>
            <a:headEnd/>
            <a:tailEnd/>
          </a:ln>
        </p:spPr>
      </p:pic>
      <p:pic>
        <p:nvPicPr>
          <p:cNvPr id="20" name="Picture 20"/>
          <p:cNvPicPr>
            <a:picLocks noChangeAspect="1" noChangeArrowheads="1"/>
          </p:cNvPicPr>
          <p:nvPr/>
        </p:nvPicPr>
        <p:blipFill>
          <a:blip r:embed="rId2"/>
          <a:srcRect/>
          <a:stretch>
            <a:fillRect/>
          </a:stretch>
        </p:blipFill>
        <p:spPr bwMode="auto">
          <a:xfrm>
            <a:off x="7086600" y="3429000"/>
            <a:ext cx="655638" cy="3136900"/>
          </a:xfrm>
          <a:prstGeom prst="rect">
            <a:avLst/>
          </a:prstGeom>
          <a:noFill/>
          <a:ln w="9525">
            <a:noFill/>
            <a:round/>
            <a:headEnd/>
            <a:tailEnd/>
          </a:ln>
        </p:spPr>
      </p:pic>
      <p:pic>
        <p:nvPicPr>
          <p:cNvPr id="21" name="Picture 21"/>
          <p:cNvPicPr>
            <a:picLocks noChangeAspect="1" noChangeArrowheads="1"/>
          </p:cNvPicPr>
          <p:nvPr/>
        </p:nvPicPr>
        <p:blipFill>
          <a:blip r:embed="rId2"/>
          <a:srcRect/>
          <a:stretch>
            <a:fillRect/>
          </a:stretch>
        </p:blipFill>
        <p:spPr bwMode="auto">
          <a:xfrm>
            <a:off x="8229600" y="3429000"/>
            <a:ext cx="655638" cy="3136900"/>
          </a:xfrm>
          <a:prstGeom prst="rect">
            <a:avLst/>
          </a:prstGeom>
          <a:noFill/>
          <a:ln w="9525">
            <a:noFill/>
            <a:round/>
            <a:headEnd/>
            <a:tailEnd/>
          </a:ln>
        </p:spPr>
      </p:pic>
      <p:grpSp>
        <p:nvGrpSpPr>
          <p:cNvPr id="22" name="Group 22"/>
          <p:cNvGrpSpPr>
            <a:grpSpLocks/>
          </p:cNvGrpSpPr>
          <p:nvPr/>
        </p:nvGrpSpPr>
        <p:grpSpPr bwMode="auto">
          <a:xfrm>
            <a:off x="4876800" y="5410200"/>
            <a:ext cx="379413" cy="1141413"/>
            <a:chOff x="3072" y="3408"/>
            <a:chExt cx="239" cy="719"/>
          </a:xfrm>
        </p:grpSpPr>
        <p:sp>
          <p:nvSpPr>
            <p:cNvPr id="23" name="Rectangle 23"/>
            <p:cNvSpPr>
              <a:spLocks noChangeArrowheads="1"/>
            </p:cNvSpPr>
            <p:nvPr/>
          </p:nvSpPr>
          <p:spPr bwMode="auto">
            <a:xfrm>
              <a:off x="3072" y="3408"/>
              <a:ext cx="239" cy="623"/>
            </a:xfrm>
            <a:prstGeom prst="rect">
              <a:avLst/>
            </a:prstGeom>
            <a:solidFill>
              <a:srgbClr val="DEDEF6"/>
            </a:solidFill>
            <a:ln w="9525">
              <a:noFill/>
              <a:round/>
              <a:headEnd/>
              <a:tailEnd/>
            </a:ln>
          </p:spPr>
          <p:txBody>
            <a:bodyPr wrap="none" anchor="ctr"/>
            <a:lstStyle/>
            <a:p>
              <a:endParaRPr lang="en-US"/>
            </a:p>
          </p:txBody>
        </p:sp>
        <p:sp>
          <p:nvSpPr>
            <p:cNvPr id="24" name="Oval 24"/>
            <p:cNvSpPr>
              <a:spLocks noChangeArrowheads="1"/>
            </p:cNvSpPr>
            <p:nvPr/>
          </p:nvSpPr>
          <p:spPr bwMode="auto">
            <a:xfrm>
              <a:off x="3072" y="3936"/>
              <a:ext cx="239" cy="191"/>
            </a:xfrm>
            <a:prstGeom prst="ellipse">
              <a:avLst/>
            </a:prstGeom>
            <a:solidFill>
              <a:srgbClr val="DEDEF6"/>
            </a:solidFill>
            <a:ln w="9525">
              <a:noFill/>
              <a:round/>
              <a:headEnd/>
              <a:tailEnd/>
            </a:ln>
          </p:spPr>
          <p:txBody>
            <a:bodyPr wrap="none" anchor="ctr"/>
            <a:lstStyle/>
            <a:p>
              <a:endParaRPr lang="en-US"/>
            </a:p>
          </p:txBody>
        </p:sp>
      </p:grpSp>
      <p:grpSp>
        <p:nvGrpSpPr>
          <p:cNvPr id="25" name="Group 25"/>
          <p:cNvGrpSpPr>
            <a:grpSpLocks/>
          </p:cNvGrpSpPr>
          <p:nvPr/>
        </p:nvGrpSpPr>
        <p:grpSpPr bwMode="auto">
          <a:xfrm>
            <a:off x="2743200" y="5334000"/>
            <a:ext cx="379413" cy="1141413"/>
            <a:chOff x="1728" y="3360"/>
            <a:chExt cx="239" cy="719"/>
          </a:xfrm>
        </p:grpSpPr>
        <p:sp>
          <p:nvSpPr>
            <p:cNvPr id="26" name="Rectangle 26"/>
            <p:cNvSpPr>
              <a:spLocks noChangeArrowheads="1"/>
            </p:cNvSpPr>
            <p:nvPr/>
          </p:nvSpPr>
          <p:spPr bwMode="auto">
            <a:xfrm>
              <a:off x="1728" y="3360"/>
              <a:ext cx="239" cy="623"/>
            </a:xfrm>
            <a:prstGeom prst="rect">
              <a:avLst/>
            </a:prstGeom>
            <a:solidFill>
              <a:srgbClr val="B5B5ED"/>
            </a:solidFill>
            <a:ln w="9525">
              <a:noFill/>
              <a:round/>
              <a:headEnd/>
              <a:tailEnd/>
            </a:ln>
          </p:spPr>
          <p:txBody>
            <a:bodyPr wrap="none" anchor="ctr"/>
            <a:lstStyle/>
            <a:p>
              <a:endParaRPr lang="en-US"/>
            </a:p>
          </p:txBody>
        </p:sp>
        <p:sp>
          <p:nvSpPr>
            <p:cNvPr id="27" name="Oval 27"/>
            <p:cNvSpPr>
              <a:spLocks noChangeArrowheads="1"/>
            </p:cNvSpPr>
            <p:nvPr/>
          </p:nvSpPr>
          <p:spPr bwMode="auto">
            <a:xfrm>
              <a:off x="1728" y="3888"/>
              <a:ext cx="239" cy="191"/>
            </a:xfrm>
            <a:prstGeom prst="ellipse">
              <a:avLst/>
            </a:prstGeom>
            <a:solidFill>
              <a:srgbClr val="B5B5ED"/>
            </a:solidFill>
            <a:ln w="9525">
              <a:noFill/>
              <a:round/>
              <a:headEnd/>
              <a:tailEnd/>
            </a:ln>
          </p:spPr>
          <p:txBody>
            <a:bodyPr wrap="none" anchor="ctr"/>
            <a:lstStyle/>
            <a:p>
              <a:endParaRPr lang="en-US"/>
            </a:p>
          </p:txBody>
        </p:sp>
      </p:grpSp>
      <p:grpSp>
        <p:nvGrpSpPr>
          <p:cNvPr id="28" name="Group 28"/>
          <p:cNvGrpSpPr>
            <a:grpSpLocks/>
          </p:cNvGrpSpPr>
          <p:nvPr/>
        </p:nvGrpSpPr>
        <p:grpSpPr bwMode="auto">
          <a:xfrm>
            <a:off x="6019800" y="5334000"/>
            <a:ext cx="379413" cy="1141413"/>
            <a:chOff x="3792" y="3360"/>
            <a:chExt cx="239" cy="719"/>
          </a:xfrm>
        </p:grpSpPr>
        <p:sp>
          <p:nvSpPr>
            <p:cNvPr id="29" name="Rectangle 29"/>
            <p:cNvSpPr>
              <a:spLocks noChangeArrowheads="1"/>
            </p:cNvSpPr>
            <p:nvPr/>
          </p:nvSpPr>
          <p:spPr bwMode="auto">
            <a:xfrm>
              <a:off x="3792" y="3360"/>
              <a:ext cx="239" cy="623"/>
            </a:xfrm>
            <a:prstGeom prst="rect">
              <a:avLst/>
            </a:prstGeom>
            <a:solidFill>
              <a:srgbClr val="EEEEFA"/>
            </a:solidFill>
            <a:ln w="9525">
              <a:noFill/>
              <a:round/>
              <a:headEnd/>
              <a:tailEnd/>
            </a:ln>
          </p:spPr>
          <p:txBody>
            <a:bodyPr wrap="none" anchor="ctr"/>
            <a:lstStyle/>
            <a:p>
              <a:endParaRPr lang="en-US"/>
            </a:p>
          </p:txBody>
        </p:sp>
        <p:sp>
          <p:nvSpPr>
            <p:cNvPr id="30" name="Oval 30"/>
            <p:cNvSpPr>
              <a:spLocks noChangeArrowheads="1"/>
            </p:cNvSpPr>
            <p:nvPr/>
          </p:nvSpPr>
          <p:spPr bwMode="auto">
            <a:xfrm>
              <a:off x="3792" y="3888"/>
              <a:ext cx="239" cy="191"/>
            </a:xfrm>
            <a:prstGeom prst="ellipse">
              <a:avLst/>
            </a:prstGeom>
            <a:solidFill>
              <a:srgbClr val="EEEEFA"/>
            </a:solidFill>
            <a:ln w="9525">
              <a:noFill/>
              <a:round/>
              <a:headEnd/>
              <a:tailEnd/>
            </a:ln>
          </p:spPr>
          <p:txBody>
            <a:bodyPr wrap="none" anchor="ctr"/>
            <a:lstStyle/>
            <a:p>
              <a:endParaRPr lang="en-US"/>
            </a:p>
          </p:txBody>
        </p:sp>
      </p:grpSp>
      <p:grpSp>
        <p:nvGrpSpPr>
          <p:cNvPr id="31" name="Group 31"/>
          <p:cNvGrpSpPr>
            <a:grpSpLocks/>
          </p:cNvGrpSpPr>
          <p:nvPr/>
        </p:nvGrpSpPr>
        <p:grpSpPr bwMode="auto">
          <a:xfrm>
            <a:off x="7239000" y="5334000"/>
            <a:ext cx="379413" cy="1141413"/>
            <a:chOff x="4560" y="3360"/>
            <a:chExt cx="239" cy="719"/>
          </a:xfrm>
        </p:grpSpPr>
        <p:sp>
          <p:nvSpPr>
            <p:cNvPr id="32" name="Rectangle 32"/>
            <p:cNvSpPr>
              <a:spLocks noChangeArrowheads="1"/>
            </p:cNvSpPr>
            <p:nvPr/>
          </p:nvSpPr>
          <p:spPr bwMode="auto">
            <a:xfrm>
              <a:off x="4560" y="3360"/>
              <a:ext cx="239" cy="623"/>
            </a:xfrm>
            <a:prstGeom prst="rect">
              <a:avLst/>
            </a:prstGeom>
            <a:solidFill>
              <a:srgbClr val="F0F0FA"/>
            </a:solidFill>
            <a:ln w="9525">
              <a:noFill/>
              <a:round/>
              <a:headEnd/>
              <a:tailEnd/>
            </a:ln>
          </p:spPr>
          <p:txBody>
            <a:bodyPr wrap="none" anchor="ctr"/>
            <a:lstStyle/>
            <a:p>
              <a:endParaRPr lang="en-US"/>
            </a:p>
          </p:txBody>
        </p:sp>
        <p:sp>
          <p:nvSpPr>
            <p:cNvPr id="33" name="Oval 33"/>
            <p:cNvSpPr>
              <a:spLocks noChangeArrowheads="1"/>
            </p:cNvSpPr>
            <p:nvPr/>
          </p:nvSpPr>
          <p:spPr bwMode="auto">
            <a:xfrm>
              <a:off x="4560" y="3888"/>
              <a:ext cx="239" cy="191"/>
            </a:xfrm>
            <a:prstGeom prst="ellipse">
              <a:avLst/>
            </a:prstGeom>
            <a:solidFill>
              <a:srgbClr val="F0F0FA"/>
            </a:solidFill>
            <a:ln w="9525">
              <a:noFill/>
              <a:round/>
              <a:headEnd/>
              <a:tailEnd/>
            </a:ln>
          </p:spPr>
          <p:txBody>
            <a:bodyPr wrap="none" anchor="ctr"/>
            <a:lstStyle/>
            <a:p>
              <a:endParaRPr lang="en-US"/>
            </a:p>
          </p:txBody>
        </p:sp>
      </p:grpSp>
      <p:grpSp>
        <p:nvGrpSpPr>
          <p:cNvPr id="34" name="Group 34"/>
          <p:cNvGrpSpPr>
            <a:grpSpLocks/>
          </p:cNvGrpSpPr>
          <p:nvPr/>
        </p:nvGrpSpPr>
        <p:grpSpPr bwMode="auto">
          <a:xfrm>
            <a:off x="8382000" y="5334000"/>
            <a:ext cx="379413" cy="1141413"/>
            <a:chOff x="5280" y="3360"/>
            <a:chExt cx="239" cy="719"/>
          </a:xfrm>
        </p:grpSpPr>
        <p:sp>
          <p:nvSpPr>
            <p:cNvPr id="35" name="Rectangle 35"/>
            <p:cNvSpPr>
              <a:spLocks noChangeArrowheads="1"/>
            </p:cNvSpPr>
            <p:nvPr/>
          </p:nvSpPr>
          <p:spPr bwMode="auto">
            <a:xfrm>
              <a:off x="5280" y="3360"/>
              <a:ext cx="239" cy="623"/>
            </a:xfrm>
            <a:prstGeom prst="rect">
              <a:avLst/>
            </a:prstGeom>
            <a:solidFill>
              <a:srgbClr val="FFFFFF"/>
            </a:solidFill>
            <a:ln w="9525">
              <a:noFill/>
              <a:round/>
              <a:headEnd/>
              <a:tailEnd/>
            </a:ln>
          </p:spPr>
          <p:txBody>
            <a:bodyPr wrap="none" anchor="ctr"/>
            <a:lstStyle/>
            <a:p>
              <a:endParaRPr lang="en-US"/>
            </a:p>
          </p:txBody>
        </p:sp>
        <p:sp>
          <p:nvSpPr>
            <p:cNvPr id="36" name="Oval 36"/>
            <p:cNvSpPr>
              <a:spLocks noChangeArrowheads="1"/>
            </p:cNvSpPr>
            <p:nvPr/>
          </p:nvSpPr>
          <p:spPr bwMode="auto">
            <a:xfrm>
              <a:off x="5280" y="3888"/>
              <a:ext cx="239" cy="191"/>
            </a:xfrm>
            <a:prstGeom prst="ellipse">
              <a:avLst/>
            </a:prstGeom>
            <a:solidFill>
              <a:srgbClr val="FFFFFF"/>
            </a:solidFill>
            <a:ln w="9525">
              <a:noFill/>
              <a:round/>
              <a:headEnd/>
              <a:tailEnd/>
            </a:ln>
          </p:spPr>
          <p:txBody>
            <a:bodyPr wrap="none" anchor="ctr"/>
            <a:lstStyle/>
            <a:p>
              <a:endParaRPr lang="en-US"/>
            </a:p>
          </p:txBody>
        </p:sp>
      </p:grpSp>
      <p:sp>
        <p:nvSpPr>
          <p:cNvPr id="37" name="Rectangle 37"/>
          <p:cNvSpPr>
            <a:spLocks noChangeArrowheads="1"/>
          </p:cNvSpPr>
          <p:nvPr/>
        </p:nvSpPr>
        <p:spPr bwMode="auto">
          <a:xfrm rot="-3420000">
            <a:off x="2168525" y="415925"/>
            <a:ext cx="176213" cy="1414463"/>
          </a:xfrm>
          <a:prstGeom prst="rect">
            <a:avLst/>
          </a:prstGeom>
          <a:solidFill>
            <a:srgbClr val="8282E0"/>
          </a:solidFill>
          <a:ln w="9525">
            <a:noFill/>
            <a:round/>
            <a:headEnd/>
            <a:tailEnd/>
          </a:ln>
        </p:spPr>
        <p:txBody>
          <a:bodyPr wrap="none" lIns="64291" tIns="32146" rIns="64291" bIns="32146" anchor="ctr"/>
          <a:lstStyle/>
          <a:p>
            <a:endParaRPr lang="en-US"/>
          </a:p>
        </p:txBody>
      </p:sp>
      <p:sp>
        <p:nvSpPr>
          <p:cNvPr id="38" name="AutoShape 38"/>
          <p:cNvSpPr>
            <a:spLocks noChangeArrowheads="1"/>
          </p:cNvSpPr>
          <p:nvPr/>
        </p:nvSpPr>
        <p:spPr bwMode="auto">
          <a:xfrm rot="-3420000">
            <a:off x="3217069" y="1251744"/>
            <a:ext cx="176213" cy="1114425"/>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8282E0"/>
          </a:solidFill>
          <a:ln w="9525">
            <a:noFill/>
            <a:round/>
            <a:headEnd/>
            <a:tailEnd/>
          </a:ln>
        </p:spPr>
        <p:txBody>
          <a:bodyPr wrap="none" lIns="64291" tIns="32146" rIns="64291" bIns="32146" anchor="ctr"/>
          <a:lstStyle/>
          <a:p>
            <a:endParaRPr lang="en-US"/>
          </a:p>
        </p:txBody>
      </p:sp>
      <p:sp>
        <p:nvSpPr>
          <p:cNvPr id="39" name="Oval 39"/>
          <p:cNvSpPr>
            <a:spLocks noChangeArrowheads="1"/>
          </p:cNvSpPr>
          <p:nvPr/>
        </p:nvSpPr>
        <p:spPr bwMode="auto">
          <a:xfrm rot="-3420000">
            <a:off x="1141413" y="150813"/>
            <a:ext cx="533400" cy="838200"/>
          </a:xfrm>
          <a:prstGeom prst="ellipse">
            <a:avLst/>
          </a:prstGeom>
          <a:solidFill>
            <a:srgbClr val="E4E4E4"/>
          </a:solidFill>
          <a:ln w="9525">
            <a:solidFill>
              <a:schemeClr val="accent1"/>
            </a:solidFill>
            <a:round/>
            <a:headEnd/>
            <a:tailEnd/>
          </a:ln>
        </p:spPr>
        <p:txBody>
          <a:bodyPr wrap="none" lIns="64291" tIns="32146" rIns="64291" bIns="32146" anchor="ctr"/>
          <a:lstStyle/>
          <a:p>
            <a:endParaRPr lang="en-US"/>
          </a:p>
        </p:txBody>
      </p:sp>
      <p:grpSp>
        <p:nvGrpSpPr>
          <p:cNvPr id="40" name="Group 40"/>
          <p:cNvGrpSpPr>
            <a:grpSpLocks/>
          </p:cNvGrpSpPr>
          <p:nvPr/>
        </p:nvGrpSpPr>
        <p:grpSpPr bwMode="auto">
          <a:xfrm>
            <a:off x="3324225" y="973138"/>
            <a:ext cx="2789238" cy="2397125"/>
            <a:chOff x="2094" y="613"/>
            <a:chExt cx="1757" cy="1510"/>
          </a:xfrm>
        </p:grpSpPr>
        <p:sp>
          <p:nvSpPr>
            <p:cNvPr id="41" name="Rectangle 41"/>
            <p:cNvSpPr>
              <a:spLocks noChangeArrowheads="1"/>
            </p:cNvSpPr>
            <p:nvPr/>
          </p:nvSpPr>
          <p:spPr bwMode="auto">
            <a:xfrm rot="1740000">
              <a:off x="2217" y="920"/>
              <a:ext cx="1511" cy="895"/>
            </a:xfrm>
            <a:prstGeom prst="rect">
              <a:avLst/>
            </a:prstGeom>
            <a:noFill/>
            <a:ln w="9360">
              <a:solidFill>
                <a:srgbClr val="000000"/>
              </a:solidFill>
              <a:miter lim="800000"/>
              <a:headEnd/>
              <a:tailEnd/>
            </a:ln>
          </p:spPr>
          <p:txBody>
            <a:bodyPr wrap="none" anchor="ctr"/>
            <a:lstStyle/>
            <a:p>
              <a:endParaRPr lang="en-US"/>
            </a:p>
          </p:txBody>
        </p:sp>
        <p:sp>
          <p:nvSpPr>
            <p:cNvPr id="42" name="Rectangle 42"/>
            <p:cNvSpPr>
              <a:spLocks noChangeArrowheads="1"/>
            </p:cNvSpPr>
            <p:nvPr/>
          </p:nvSpPr>
          <p:spPr bwMode="auto">
            <a:xfrm rot="1740000">
              <a:off x="2402" y="967"/>
              <a:ext cx="1315" cy="895"/>
            </a:xfrm>
            <a:prstGeom prst="rect">
              <a:avLst/>
            </a:prstGeom>
            <a:noFill/>
            <a:ln w="9360">
              <a:solidFill>
                <a:srgbClr val="000000"/>
              </a:solidFill>
              <a:miter lim="800000"/>
              <a:headEnd/>
              <a:tailEnd/>
            </a:ln>
          </p:spPr>
          <p:txBody>
            <a:bodyPr wrap="none" anchor="ctr"/>
            <a:lstStyle/>
            <a:p>
              <a:endParaRPr lang="en-US"/>
            </a:p>
          </p:txBody>
        </p:sp>
        <p:sp>
          <p:nvSpPr>
            <p:cNvPr id="43" name="Rectangle 43"/>
            <p:cNvSpPr>
              <a:spLocks noChangeArrowheads="1"/>
            </p:cNvSpPr>
            <p:nvPr/>
          </p:nvSpPr>
          <p:spPr bwMode="auto">
            <a:xfrm rot="1740000">
              <a:off x="2427" y="983"/>
              <a:ext cx="1256" cy="851"/>
            </a:xfrm>
            <a:prstGeom prst="rect">
              <a:avLst/>
            </a:prstGeom>
            <a:solidFill>
              <a:srgbClr val="FFB76F"/>
            </a:solidFill>
            <a:ln w="9525">
              <a:noFill/>
              <a:round/>
              <a:headEnd/>
              <a:tailEnd/>
            </a:ln>
          </p:spPr>
          <p:txBody>
            <a:bodyPr wrap="none" anchor="ctr"/>
            <a:lstStyle/>
            <a:p>
              <a:endParaRPr lang="en-US"/>
            </a:p>
          </p:txBody>
        </p:sp>
        <p:sp>
          <p:nvSpPr>
            <p:cNvPr id="44" name="Line 44"/>
            <p:cNvSpPr>
              <a:spLocks noChangeShapeType="1"/>
            </p:cNvSpPr>
            <p:nvPr/>
          </p:nvSpPr>
          <p:spPr bwMode="auto">
            <a:xfrm flipH="1">
              <a:off x="3165" y="1048"/>
              <a:ext cx="92" cy="178"/>
            </a:xfrm>
            <a:prstGeom prst="line">
              <a:avLst/>
            </a:prstGeom>
            <a:noFill/>
            <a:ln w="57240">
              <a:solidFill>
                <a:srgbClr val="000000"/>
              </a:solidFill>
              <a:miter lim="800000"/>
              <a:headEnd/>
              <a:tailEnd/>
            </a:ln>
          </p:spPr>
          <p:txBody>
            <a:bodyPr/>
            <a:lstStyle/>
            <a:p>
              <a:endParaRPr lang="en-US"/>
            </a:p>
          </p:txBody>
        </p:sp>
        <p:sp>
          <p:nvSpPr>
            <p:cNvPr id="45" name="Line 45"/>
            <p:cNvSpPr>
              <a:spLocks noChangeShapeType="1"/>
            </p:cNvSpPr>
            <p:nvPr/>
          </p:nvSpPr>
          <p:spPr bwMode="auto">
            <a:xfrm flipH="1">
              <a:off x="3026" y="1283"/>
              <a:ext cx="92" cy="178"/>
            </a:xfrm>
            <a:prstGeom prst="line">
              <a:avLst/>
            </a:prstGeom>
            <a:noFill/>
            <a:ln w="57240">
              <a:solidFill>
                <a:srgbClr val="000000"/>
              </a:solidFill>
              <a:miter lim="800000"/>
              <a:headEnd/>
              <a:tailEnd/>
            </a:ln>
          </p:spPr>
          <p:txBody>
            <a:bodyPr/>
            <a:lstStyle/>
            <a:p>
              <a:endParaRPr lang="en-US"/>
            </a:p>
          </p:txBody>
        </p:sp>
        <p:sp>
          <p:nvSpPr>
            <p:cNvPr id="46" name="Line 46"/>
            <p:cNvSpPr>
              <a:spLocks noChangeShapeType="1"/>
            </p:cNvSpPr>
            <p:nvPr/>
          </p:nvSpPr>
          <p:spPr bwMode="auto">
            <a:xfrm flipH="1">
              <a:off x="2889" y="1567"/>
              <a:ext cx="92" cy="178"/>
            </a:xfrm>
            <a:prstGeom prst="line">
              <a:avLst/>
            </a:prstGeom>
            <a:noFill/>
            <a:ln w="57240">
              <a:solidFill>
                <a:srgbClr val="000000"/>
              </a:solidFill>
              <a:miter lim="800000"/>
              <a:headEnd/>
              <a:tailEnd/>
            </a:ln>
          </p:spPr>
          <p:txBody>
            <a:bodyPr/>
            <a:lstStyle/>
            <a:p>
              <a:endParaRPr lang="en-US"/>
            </a:p>
          </p:txBody>
        </p:sp>
        <p:sp>
          <p:nvSpPr>
            <p:cNvPr id="47" name="Oval 47"/>
            <p:cNvSpPr>
              <a:spLocks noChangeArrowheads="1"/>
            </p:cNvSpPr>
            <p:nvPr/>
          </p:nvSpPr>
          <p:spPr bwMode="auto">
            <a:xfrm rot="1740000">
              <a:off x="3115" y="1004"/>
              <a:ext cx="55" cy="89"/>
            </a:xfrm>
            <a:prstGeom prst="ellipse">
              <a:avLst/>
            </a:prstGeom>
            <a:solidFill>
              <a:srgbClr val="CC6600"/>
            </a:solidFill>
            <a:ln w="9525">
              <a:noFill/>
              <a:round/>
              <a:headEnd/>
              <a:tailEnd/>
            </a:ln>
          </p:spPr>
          <p:txBody>
            <a:bodyPr wrap="none" anchor="ctr"/>
            <a:lstStyle/>
            <a:p>
              <a:endParaRPr lang="en-US"/>
            </a:p>
          </p:txBody>
        </p:sp>
        <p:sp>
          <p:nvSpPr>
            <p:cNvPr id="48" name="Oval 48"/>
            <p:cNvSpPr>
              <a:spLocks noChangeArrowheads="1"/>
            </p:cNvSpPr>
            <p:nvPr/>
          </p:nvSpPr>
          <p:spPr bwMode="auto">
            <a:xfrm rot="1740000">
              <a:off x="3011" y="1088"/>
              <a:ext cx="55" cy="89"/>
            </a:xfrm>
            <a:prstGeom prst="ellipse">
              <a:avLst/>
            </a:prstGeom>
            <a:solidFill>
              <a:srgbClr val="CC6600"/>
            </a:solidFill>
            <a:ln w="9525">
              <a:noFill/>
              <a:round/>
              <a:headEnd/>
              <a:tailEnd/>
            </a:ln>
          </p:spPr>
          <p:txBody>
            <a:bodyPr wrap="none" anchor="ctr"/>
            <a:lstStyle/>
            <a:p>
              <a:endParaRPr lang="en-US"/>
            </a:p>
          </p:txBody>
        </p:sp>
        <p:sp>
          <p:nvSpPr>
            <p:cNvPr id="49" name="Oval 49"/>
            <p:cNvSpPr>
              <a:spLocks noChangeArrowheads="1"/>
            </p:cNvSpPr>
            <p:nvPr/>
          </p:nvSpPr>
          <p:spPr bwMode="auto">
            <a:xfrm rot="1740000">
              <a:off x="3073" y="1162"/>
              <a:ext cx="55" cy="89"/>
            </a:xfrm>
            <a:prstGeom prst="ellipse">
              <a:avLst/>
            </a:prstGeom>
            <a:solidFill>
              <a:srgbClr val="CC6600"/>
            </a:solidFill>
            <a:ln w="9525">
              <a:noFill/>
              <a:round/>
              <a:headEnd/>
              <a:tailEnd/>
            </a:ln>
          </p:spPr>
          <p:txBody>
            <a:bodyPr wrap="none" anchor="ctr"/>
            <a:lstStyle/>
            <a:p>
              <a:endParaRPr lang="en-US"/>
            </a:p>
          </p:txBody>
        </p:sp>
        <p:sp>
          <p:nvSpPr>
            <p:cNvPr id="50" name="Oval 50"/>
            <p:cNvSpPr>
              <a:spLocks noChangeArrowheads="1"/>
            </p:cNvSpPr>
            <p:nvPr/>
          </p:nvSpPr>
          <p:spPr bwMode="auto">
            <a:xfrm rot="1740000">
              <a:off x="2934" y="1254"/>
              <a:ext cx="55" cy="89"/>
            </a:xfrm>
            <a:prstGeom prst="ellipse">
              <a:avLst/>
            </a:prstGeom>
            <a:solidFill>
              <a:srgbClr val="CC6600"/>
            </a:solidFill>
            <a:ln w="9525">
              <a:noFill/>
              <a:round/>
              <a:headEnd/>
              <a:tailEnd/>
            </a:ln>
          </p:spPr>
          <p:txBody>
            <a:bodyPr wrap="none" anchor="ctr"/>
            <a:lstStyle/>
            <a:p>
              <a:endParaRPr lang="en-US"/>
            </a:p>
          </p:txBody>
        </p:sp>
        <p:sp>
          <p:nvSpPr>
            <p:cNvPr id="51" name="Oval 51"/>
            <p:cNvSpPr>
              <a:spLocks noChangeArrowheads="1"/>
            </p:cNvSpPr>
            <p:nvPr/>
          </p:nvSpPr>
          <p:spPr bwMode="auto">
            <a:xfrm rot="1740000">
              <a:off x="2873" y="1474"/>
              <a:ext cx="55" cy="89"/>
            </a:xfrm>
            <a:prstGeom prst="ellipse">
              <a:avLst/>
            </a:prstGeom>
            <a:solidFill>
              <a:srgbClr val="CC6600"/>
            </a:solidFill>
            <a:ln w="9525">
              <a:noFill/>
              <a:round/>
              <a:headEnd/>
              <a:tailEnd/>
            </a:ln>
          </p:spPr>
          <p:txBody>
            <a:bodyPr wrap="none" anchor="ctr"/>
            <a:lstStyle/>
            <a:p>
              <a:endParaRPr lang="en-US"/>
            </a:p>
          </p:txBody>
        </p:sp>
        <p:grpSp>
          <p:nvGrpSpPr>
            <p:cNvPr id="52" name="Group 52"/>
            <p:cNvGrpSpPr>
              <a:grpSpLocks/>
            </p:cNvGrpSpPr>
            <p:nvPr/>
          </p:nvGrpSpPr>
          <p:grpSpPr bwMode="auto">
            <a:xfrm>
              <a:off x="2802" y="1291"/>
              <a:ext cx="259" cy="477"/>
              <a:chOff x="2802" y="1291"/>
              <a:chExt cx="259" cy="477"/>
            </a:xfrm>
          </p:grpSpPr>
          <p:sp>
            <p:nvSpPr>
              <p:cNvPr id="53" name="Oval 53"/>
              <p:cNvSpPr>
                <a:spLocks noChangeArrowheads="1"/>
              </p:cNvSpPr>
              <p:nvPr/>
            </p:nvSpPr>
            <p:spPr bwMode="auto">
              <a:xfrm rot="1740000" flipV="1">
                <a:off x="2988" y="1299"/>
                <a:ext cx="55" cy="89"/>
              </a:xfrm>
              <a:prstGeom prst="ellipse">
                <a:avLst/>
              </a:prstGeom>
              <a:solidFill>
                <a:srgbClr val="CC6600"/>
              </a:solidFill>
              <a:ln w="9525">
                <a:noFill/>
                <a:round/>
                <a:headEnd/>
                <a:tailEnd/>
              </a:ln>
            </p:spPr>
            <p:txBody>
              <a:bodyPr wrap="none" anchor="ctr"/>
              <a:lstStyle/>
              <a:p>
                <a:endParaRPr lang="en-US"/>
              </a:p>
            </p:txBody>
          </p:sp>
          <p:sp>
            <p:nvSpPr>
              <p:cNvPr id="54" name="Oval 54"/>
              <p:cNvSpPr>
                <a:spLocks noChangeArrowheads="1"/>
              </p:cNvSpPr>
              <p:nvPr/>
            </p:nvSpPr>
            <p:spPr bwMode="auto">
              <a:xfrm rot="1740000" flipV="1">
                <a:off x="2884" y="1383"/>
                <a:ext cx="55" cy="89"/>
              </a:xfrm>
              <a:prstGeom prst="ellipse">
                <a:avLst/>
              </a:prstGeom>
              <a:solidFill>
                <a:srgbClr val="CC6600"/>
              </a:solidFill>
              <a:ln w="9525">
                <a:noFill/>
                <a:round/>
                <a:headEnd/>
                <a:tailEnd/>
              </a:ln>
            </p:spPr>
            <p:txBody>
              <a:bodyPr wrap="none" anchor="ctr"/>
              <a:lstStyle/>
              <a:p>
                <a:endParaRPr lang="en-US"/>
              </a:p>
            </p:txBody>
          </p:sp>
          <p:sp>
            <p:nvSpPr>
              <p:cNvPr id="55" name="Oval 55"/>
              <p:cNvSpPr>
                <a:spLocks noChangeArrowheads="1"/>
              </p:cNvSpPr>
              <p:nvPr/>
            </p:nvSpPr>
            <p:spPr bwMode="auto">
              <a:xfrm rot="1740000" flipV="1">
                <a:off x="2946" y="1457"/>
                <a:ext cx="55" cy="89"/>
              </a:xfrm>
              <a:prstGeom prst="ellipse">
                <a:avLst/>
              </a:prstGeom>
              <a:solidFill>
                <a:srgbClr val="CC6600"/>
              </a:solidFill>
              <a:ln w="9525">
                <a:noFill/>
                <a:round/>
                <a:headEnd/>
                <a:tailEnd/>
              </a:ln>
            </p:spPr>
            <p:txBody>
              <a:bodyPr wrap="none" anchor="ctr"/>
              <a:lstStyle/>
              <a:p>
                <a:endParaRPr lang="en-US"/>
              </a:p>
            </p:txBody>
          </p:sp>
          <p:sp>
            <p:nvSpPr>
              <p:cNvPr id="56" name="Oval 56"/>
              <p:cNvSpPr>
                <a:spLocks noChangeArrowheads="1"/>
              </p:cNvSpPr>
              <p:nvPr/>
            </p:nvSpPr>
            <p:spPr bwMode="auto">
              <a:xfrm rot="1740000" flipV="1">
                <a:off x="2820" y="1556"/>
                <a:ext cx="55" cy="89"/>
              </a:xfrm>
              <a:prstGeom prst="ellipse">
                <a:avLst/>
              </a:prstGeom>
              <a:solidFill>
                <a:srgbClr val="CC6600"/>
              </a:solidFill>
              <a:ln w="9525">
                <a:noFill/>
                <a:round/>
                <a:headEnd/>
                <a:tailEnd/>
              </a:ln>
            </p:spPr>
            <p:txBody>
              <a:bodyPr wrap="none" anchor="ctr"/>
              <a:lstStyle/>
              <a:p>
                <a:endParaRPr lang="en-US"/>
              </a:p>
            </p:txBody>
          </p:sp>
          <p:sp>
            <p:nvSpPr>
              <p:cNvPr id="57" name="Oval 57"/>
              <p:cNvSpPr>
                <a:spLocks noChangeArrowheads="1"/>
              </p:cNvSpPr>
              <p:nvPr/>
            </p:nvSpPr>
            <p:spPr bwMode="auto">
              <a:xfrm rot="1740000" flipV="1">
                <a:off x="2837" y="1671"/>
                <a:ext cx="55" cy="89"/>
              </a:xfrm>
              <a:prstGeom prst="ellipse">
                <a:avLst/>
              </a:prstGeom>
              <a:solidFill>
                <a:srgbClr val="CC6600"/>
              </a:solidFill>
              <a:ln w="9525">
                <a:noFill/>
                <a:round/>
                <a:headEnd/>
                <a:tailEnd/>
              </a:ln>
            </p:spPr>
            <p:txBody>
              <a:bodyPr wrap="none" anchor="ctr"/>
              <a:lstStyle/>
              <a:p>
                <a:endParaRPr lang="en-US"/>
              </a:p>
            </p:txBody>
          </p:sp>
        </p:grpSp>
      </p:grpSp>
      <p:sp>
        <p:nvSpPr>
          <p:cNvPr id="58" name="TextBox 57"/>
          <p:cNvSpPr txBox="1">
            <a:spLocks noChangeArrowheads="1"/>
          </p:cNvSpPr>
          <p:nvPr/>
        </p:nvSpPr>
        <p:spPr bwMode="auto">
          <a:xfrm rot="-3485553">
            <a:off x="4539456" y="1889920"/>
            <a:ext cx="2301875" cy="449262"/>
          </a:xfrm>
          <a:prstGeom prst="rect">
            <a:avLst/>
          </a:prstGeom>
          <a:noFill/>
          <a:ln w="9525">
            <a:noFill/>
            <a:miter lim="800000"/>
            <a:headEnd/>
            <a:tailEnd/>
          </a:ln>
        </p:spPr>
        <p:txBody>
          <a:bodyPr lIns="64291" tIns="32146" rIns="64291" bIns="32146">
            <a:spAutoFit/>
          </a:bodyPr>
          <a:lstStyle/>
          <a:p>
            <a:r>
              <a:rPr lang="en-US" sz="2500" b="1">
                <a:latin typeface="Times New Roman" pitchFamily="18" charset="0"/>
                <a:cs typeface="Times New Roman" pitchFamily="18" charset="0"/>
              </a:rPr>
              <a:t>0.1 g/mL</a:t>
            </a:r>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5" name="Chart 4"/>
          <p:cNvGraphicFramePr>
            <a:graphicFrameLocks noGrp="1"/>
          </p:cNvGraphicFramePr>
          <p:nvPr/>
        </p:nvGraphicFramePr>
        <p:xfrm>
          <a:off x="0" y="0"/>
          <a:ext cx="9144000" cy="6858000"/>
        </p:xfrm>
        <a:graphic>
          <a:graphicData uri="http://schemas.openxmlformats.org/drawingml/2006/chart">
            <c:chart xmlns:c="http://schemas.openxmlformats.org/drawingml/2006/chart" xmlns:r="http://schemas.openxmlformats.org/officeDocument/2006/relationships" r:id="rId3"/>
          </a:graphicData>
        </a:graphic>
      </p:graphicFrame>
      <p:cxnSp>
        <p:nvCxnSpPr>
          <p:cNvPr id="4" name="Straight Connector 3"/>
          <p:cNvCxnSpPr/>
          <p:nvPr/>
        </p:nvCxnSpPr>
        <p:spPr>
          <a:xfrm flipH="1">
            <a:off x="655093" y="3480179"/>
            <a:ext cx="4681182" cy="0"/>
          </a:xfrm>
          <a:prstGeom prst="line">
            <a:avLst/>
          </a:prstGeom>
          <a:ln w="889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5349922" y="3482453"/>
            <a:ext cx="2276" cy="2659040"/>
          </a:xfrm>
          <a:prstGeom prst="line">
            <a:avLst/>
          </a:prstGeom>
          <a:ln w="88900">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up)">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29378" name="Picture 2" descr="http://kimberlybrown22.files.wordpress.com/2011/12/ffe2ec6f1cc0939b72efc84edb9de90e1.jpg"/>
          <p:cNvPicPr>
            <a:picLocks noChangeAspect="1" noChangeArrowheads="1"/>
          </p:cNvPicPr>
          <p:nvPr/>
        </p:nvPicPr>
        <p:blipFill>
          <a:blip r:embed="rId2"/>
          <a:srcRect/>
          <a:stretch>
            <a:fillRect/>
          </a:stretch>
        </p:blipFill>
        <p:spPr bwMode="auto">
          <a:xfrm>
            <a:off x="0" y="641456"/>
            <a:ext cx="9144000" cy="5449824"/>
          </a:xfrm>
          <a:prstGeom prst="rect">
            <a:avLst/>
          </a:prstGeom>
          <a:noFill/>
        </p:spPr>
      </p:pic>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93763" y="168275"/>
            <a:ext cx="7358062" cy="1011238"/>
          </a:xfrm>
        </p:spPr>
        <p:txBody>
          <a:bodyPr/>
          <a:lstStyle/>
          <a:p>
            <a:pPr algn="ctr">
              <a:defRPr/>
            </a:pPr>
            <a:r>
              <a:rPr sz="3600" smtClean="0">
                <a:solidFill>
                  <a:srgbClr val="820C17"/>
                </a:solidFill>
              </a:rPr>
              <a:t>Conclusion/Errors</a:t>
            </a:r>
            <a:endParaRPr sz="3600">
              <a:solidFill>
                <a:srgbClr val="820C17"/>
              </a:solidFill>
            </a:endParaRPr>
          </a:p>
        </p:txBody>
      </p:sp>
      <p:sp>
        <p:nvSpPr>
          <p:cNvPr id="4" name="Content Placeholder 3"/>
          <p:cNvSpPr>
            <a:spLocks noGrp="1"/>
          </p:cNvSpPr>
          <p:nvPr>
            <p:ph idx="1"/>
          </p:nvPr>
        </p:nvSpPr>
        <p:spPr>
          <a:xfrm>
            <a:off x="392906" y="1143000"/>
            <a:ext cx="8411766" cy="3120854"/>
          </a:xfrm>
        </p:spPr>
        <p:txBody>
          <a:bodyPr/>
          <a:lstStyle/>
          <a:p>
            <a:pPr marL="674167" indent="-522368">
              <a:buSzPct val="90000"/>
              <a:buFont typeface="+mj-lt"/>
              <a:buAutoNum type="arabicPeriod"/>
              <a:defRPr/>
            </a:pPr>
            <a:r>
              <a:rPr lang="en-US" sz="3800" dirty="0" smtClean="0"/>
              <a:t>LD50 with </a:t>
            </a:r>
            <a:r>
              <a:rPr lang="en-US" sz="3800" dirty="0" err="1" smtClean="0"/>
              <a:t>NaCl</a:t>
            </a:r>
            <a:r>
              <a:rPr lang="en-US" sz="3800" dirty="0" smtClean="0"/>
              <a:t> in baggies is about 1.25 to 1.30 %</a:t>
            </a:r>
          </a:p>
          <a:p>
            <a:pPr marL="674167" indent="-522368">
              <a:buSzPct val="90000"/>
              <a:buFont typeface="+mj-lt"/>
              <a:buAutoNum type="arabicPeriod"/>
              <a:defRPr/>
            </a:pPr>
            <a:r>
              <a:rPr lang="en-US" sz="3800" dirty="0" smtClean="0"/>
              <a:t>Some beans may have died at low concentrations due mold growing on seeds, bugs or just bad seeds</a:t>
            </a:r>
          </a:p>
          <a:p>
            <a:pPr marL="674167" indent="-522368">
              <a:buSzPct val="90000"/>
              <a:buFont typeface="+mj-lt"/>
              <a:buAutoNum type="arabicPeriod"/>
              <a:defRPr/>
            </a:pPr>
            <a:endParaRPr lang="en-US" dirty="0"/>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6915" name="Rectangle 3"/>
          <p:cNvSpPr>
            <a:spLocks noGrp="1" noChangeArrowheads="1"/>
          </p:cNvSpPr>
          <p:nvPr>
            <p:ph type="body" idx="1"/>
          </p:nvPr>
        </p:nvSpPr>
        <p:spPr>
          <a:xfrm>
            <a:off x="348258" y="1535906"/>
            <a:ext cx="8518922" cy="4154984"/>
          </a:xfrm>
        </p:spPr>
        <p:txBody>
          <a:bodyPr anchor="t"/>
          <a:lstStyle/>
          <a:p>
            <a:pPr marL="194214" indent="-42415" algn="ctr" eaLnBrk="1" hangingPunct="1">
              <a:buSzPct val="75000"/>
              <a:buFont typeface="Arial" pitchFamily="34" charset="0"/>
              <a:buNone/>
              <a:defRPr/>
            </a:pPr>
            <a:r>
              <a:rPr lang="en-US" sz="3600" b="1" dirty="0" smtClean="0">
                <a:effectLst>
                  <a:outerShdw blurRad="38100" dist="38100" dir="2700000" algn="tl">
                    <a:srgbClr val="C0C0C0"/>
                  </a:outerShdw>
                </a:effectLst>
                <a:latin typeface="Times New Roman" pitchFamily="18" charset="0"/>
                <a:cs typeface="Times New Roman" pitchFamily="18" charset="0"/>
                <a:sym typeface="Times New Roman" pitchFamily="18" charset="0"/>
              </a:rPr>
              <a:t>Agriculture Unit</a:t>
            </a:r>
            <a:endParaRPr lang="en-US" sz="3600" b="1" dirty="0" smtClean="0">
              <a:effectLst>
                <a:outerShdw blurRad="38100" dist="38100" dir="2700000" algn="tl">
                  <a:srgbClr val="C0C0C0"/>
                </a:outerShdw>
              </a:effectLst>
              <a:latin typeface="Times New Roman" pitchFamily="18" charset="0"/>
              <a:cs typeface="Times New Roman" pitchFamily="18" charset="0"/>
              <a:sym typeface="Times New Roman" pitchFamily="18" charset="0"/>
            </a:endParaRPr>
          </a:p>
          <a:p>
            <a:pPr marL="482186" lvl="1" indent="-207608" algn="ctr" eaLnBrk="1" hangingPunct="1">
              <a:buSzPct val="75000"/>
              <a:buFont typeface="Wingdings" pitchFamily="2" charset="2"/>
              <a:buNone/>
              <a:defRPr/>
            </a:pPr>
            <a:endParaRPr lang="en-US" sz="3600" b="1" dirty="0" smtClean="0">
              <a:effectLst>
                <a:outerShdw blurRad="38100" dist="38100" dir="2700000" algn="tl">
                  <a:srgbClr val="C0C0C0"/>
                </a:outerShdw>
              </a:effectLst>
              <a:latin typeface="Times New Roman" pitchFamily="18" charset="0"/>
              <a:sym typeface="Times New Roman" pitchFamily="18" charset="0"/>
            </a:endParaRPr>
          </a:p>
          <a:p>
            <a:pPr marL="482186" lvl="1" indent="-207608" algn="ctr" eaLnBrk="1" hangingPunct="1">
              <a:buSzPct val="75000"/>
              <a:buFont typeface="Wingdings" pitchFamily="2" charset="2"/>
              <a:buNone/>
              <a:defRPr/>
            </a:pPr>
            <a:endParaRPr lang="en-US" sz="3600" b="1" dirty="0" smtClean="0">
              <a:effectLst>
                <a:outerShdw blurRad="38100" dist="38100" dir="2700000" algn="tl">
                  <a:srgbClr val="C0C0C0"/>
                </a:outerShdw>
              </a:effectLst>
              <a:latin typeface="Times New Roman" pitchFamily="18" charset="0"/>
              <a:sym typeface="Times New Roman" pitchFamily="18" charset="0"/>
            </a:endParaRPr>
          </a:p>
          <a:p>
            <a:pPr marL="482186" lvl="1" indent="-207608" algn="ctr" eaLnBrk="1" hangingPunct="1">
              <a:buSzPct val="75000"/>
              <a:buFont typeface="Wingdings" pitchFamily="2" charset="2"/>
              <a:buNone/>
              <a:defRPr/>
            </a:pPr>
            <a:endParaRPr lang="en-US" sz="3600" b="1" dirty="0" smtClean="0">
              <a:effectLst>
                <a:outerShdw blurRad="38100" dist="38100" dir="2700000" algn="tl">
                  <a:srgbClr val="C0C0C0"/>
                </a:outerShdw>
              </a:effectLst>
              <a:latin typeface="Times New Roman" pitchFamily="18" charset="0"/>
              <a:sym typeface="Times New Roman" pitchFamily="18" charset="0"/>
            </a:endParaRPr>
          </a:p>
          <a:p>
            <a:pPr marL="482186" lvl="1" indent="-207608" algn="ctr" eaLnBrk="1" hangingPunct="1">
              <a:buSzPct val="75000"/>
              <a:buFont typeface="Wingdings" pitchFamily="2" charset="2"/>
              <a:buNone/>
              <a:defRPr/>
            </a:pPr>
            <a:r>
              <a:rPr lang="en-US" sz="3600" b="1" dirty="0" smtClean="0">
                <a:effectLst>
                  <a:outerShdw blurRad="38100" dist="38100" dir="2700000" algn="tl">
                    <a:srgbClr val="C0C0C0"/>
                  </a:outerShdw>
                </a:effectLst>
                <a:latin typeface="Times New Roman" pitchFamily="18" charset="0"/>
                <a:cs typeface="Times New Roman" pitchFamily="18" charset="0"/>
                <a:sym typeface="Times New Roman" pitchFamily="18" charset="0"/>
              </a:rPr>
              <a:t>Ammonium Sulfate </a:t>
            </a:r>
            <a:endParaRPr lang="en-US" sz="3600" b="1" dirty="0" smtClean="0">
              <a:effectLst>
                <a:outerShdw blurRad="38100" dist="38100" dir="2700000" algn="tl">
                  <a:srgbClr val="C0C0C0"/>
                </a:outerShdw>
              </a:effectLst>
              <a:latin typeface="Times New Roman" pitchFamily="18" charset="0"/>
              <a:cs typeface="Times New Roman" pitchFamily="18" charset="0"/>
              <a:sym typeface="Times New Roman" pitchFamily="18" charset="0"/>
            </a:endParaRPr>
          </a:p>
          <a:p>
            <a:pPr marL="482186" lvl="1" indent="-207608" algn="ctr" eaLnBrk="1" hangingPunct="1">
              <a:buSzPct val="75000"/>
              <a:buFont typeface="Wingdings" pitchFamily="2" charset="2"/>
              <a:buNone/>
              <a:defRPr/>
            </a:pPr>
            <a:r>
              <a:rPr lang="en-US" sz="3600" b="1" dirty="0" err="1" smtClean="0">
                <a:effectLst>
                  <a:outerShdw blurRad="38100" dist="38100" dir="2700000" algn="tl">
                    <a:srgbClr val="C0C0C0"/>
                  </a:outerShdw>
                </a:effectLst>
                <a:latin typeface="Times New Roman" pitchFamily="18" charset="0"/>
                <a:cs typeface="Times New Roman" pitchFamily="18" charset="0"/>
                <a:sym typeface="Times New Roman" pitchFamily="18" charset="0"/>
              </a:rPr>
              <a:t>Mung</a:t>
            </a:r>
            <a:r>
              <a:rPr lang="en-US" sz="3600" b="1" dirty="0" smtClean="0">
                <a:effectLst>
                  <a:outerShdw blurRad="38100" dist="38100" dir="2700000" algn="tl">
                    <a:srgbClr val="C0C0C0"/>
                  </a:outerShdw>
                </a:effectLst>
                <a:latin typeface="Times New Roman" pitchFamily="18" charset="0"/>
                <a:cs typeface="Times New Roman" pitchFamily="18" charset="0"/>
                <a:sym typeface="Times New Roman" pitchFamily="18" charset="0"/>
              </a:rPr>
              <a:t> </a:t>
            </a:r>
            <a:r>
              <a:rPr lang="en-US" sz="3600" b="1" dirty="0" smtClean="0">
                <a:effectLst>
                  <a:outerShdw blurRad="38100" dist="38100" dir="2700000" algn="tl">
                    <a:srgbClr val="C0C0C0"/>
                  </a:outerShdw>
                </a:effectLst>
                <a:latin typeface="Times New Roman" pitchFamily="18" charset="0"/>
                <a:cs typeface="Times New Roman" pitchFamily="18" charset="0"/>
                <a:sym typeface="Times New Roman" pitchFamily="18" charset="0"/>
              </a:rPr>
              <a:t>Beans</a:t>
            </a:r>
          </a:p>
          <a:p>
            <a:pPr marL="482186" lvl="1" indent="-207608" eaLnBrk="1" hangingPunct="1">
              <a:buSzPct val="75000"/>
              <a:buFont typeface="Times New Roman" pitchFamily="18" charset="0"/>
              <a:buChar char="•"/>
              <a:defRPr/>
            </a:pPr>
            <a:endParaRPr lang="en-US" sz="3600" b="1" dirty="0" smtClean="0">
              <a:effectLst>
                <a:outerShdw blurRad="38100" dist="38100" dir="2700000" algn="tl">
                  <a:srgbClr val="C0C0C0"/>
                </a:outerShdw>
              </a:effectLst>
              <a:latin typeface="Times New Roman" pitchFamily="18" charset="0"/>
              <a:cs typeface="Times New Roman" pitchFamily="18" charset="0"/>
              <a:sym typeface="Times New Roman" pitchFamily="18" charset="0"/>
            </a:endParaRPr>
          </a:p>
        </p:txBody>
      </p:sp>
      <p:sp>
        <p:nvSpPr>
          <p:cNvPr id="194562" name="Rectangle 4"/>
          <p:cNvSpPr>
            <a:spLocks/>
          </p:cNvSpPr>
          <p:nvPr/>
        </p:nvSpPr>
        <p:spPr bwMode="auto">
          <a:xfrm>
            <a:off x="4459288" y="6510338"/>
            <a:ext cx="223837" cy="200025"/>
          </a:xfrm>
          <a:prstGeom prst="rect">
            <a:avLst/>
          </a:prstGeom>
          <a:noFill/>
          <a:ln w="12700">
            <a:noFill/>
            <a:miter lim="800000"/>
            <a:headEnd/>
            <a:tailEnd/>
          </a:ln>
        </p:spPr>
        <p:txBody>
          <a:bodyPr wrap="none" lIns="0" tIns="0" rIns="28573" bIns="0">
            <a:spAutoFit/>
          </a:bodyPr>
          <a:lstStyle/>
          <a:p>
            <a:pPr marL="26988" algn="ctr"/>
            <a:r>
              <a:rPr lang="en-US" sz="1300">
                <a:latin typeface="Times New Roman" pitchFamily="18" charset="0"/>
                <a:cs typeface="Times New Roman" pitchFamily="18" charset="0"/>
                <a:sym typeface="Times New Roman" pitchFamily="18" charset="0"/>
              </a:rPr>
              <a:t>39</a:t>
            </a:r>
          </a:p>
        </p:txBody>
      </p:sp>
      <p:grpSp>
        <p:nvGrpSpPr>
          <p:cNvPr id="2" name="Group 9"/>
          <p:cNvGrpSpPr>
            <a:grpSpLocks/>
          </p:cNvGrpSpPr>
          <p:nvPr/>
        </p:nvGrpSpPr>
        <p:grpSpPr bwMode="auto">
          <a:xfrm>
            <a:off x="2845701" y="2211388"/>
            <a:ext cx="3482975" cy="1343025"/>
            <a:chOff x="2415" y="2925"/>
            <a:chExt cx="3120" cy="1203"/>
          </a:xfrm>
        </p:grpSpPr>
        <p:sp>
          <p:nvSpPr>
            <p:cNvPr id="82950" name="AutoShape 5"/>
            <p:cNvSpPr>
              <a:spLocks/>
            </p:cNvSpPr>
            <p:nvPr/>
          </p:nvSpPr>
          <p:spPr bwMode="auto">
            <a:xfrm>
              <a:off x="3520" y="2925"/>
              <a:ext cx="816" cy="1203"/>
            </a:xfrm>
            <a:prstGeom prst="downArrow">
              <a:avLst>
                <a:gd name="adj1" fmla="val 50000"/>
                <a:gd name="adj2" fmla="val 27941"/>
              </a:avLst>
            </a:prstGeom>
            <a:solidFill>
              <a:schemeClr val="tx1">
                <a:lumMod val="65000"/>
              </a:schemeClr>
            </a:solidFill>
            <a:ln w="25400">
              <a:solidFill>
                <a:srgbClr val="000000"/>
              </a:solidFill>
              <a:miter lim="800000"/>
              <a:headEnd/>
              <a:tailEnd/>
            </a:ln>
          </p:spPr>
          <p:txBody>
            <a:bodyPr wrap="none" anchor="ctr"/>
            <a:lstStyle/>
            <a:p>
              <a:pPr algn="ctr">
                <a:defRPr/>
              </a:pPr>
              <a:endParaRPr lang="en-US"/>
            </a:p>
          </p:txBody>
        </p:sp>
        <p:sp>
          <p:nvSpPr>
            <p:cNvPr id="6" name="TextBox 5"/>
            <p:cNvSpPr txBox="1"/>
            <p:nvPr/>
          </p:nvSpPr>
          <p:spPr>
            <a:xfrm>
              <a:off x="2415" y="3017"/>
              <a:ext cx="3120" cy="882"/>
            </a:xfrm>
            <a:prstGeom prst="rect">
              <a:avLst/>
            </a:prstGeom>
            <a:noFill/>
          </p:spPr>
          <p:txBody>
            <a:bodyPr>
              <a:spAutoFit/>
            </a:bodyPr>
            <a:lstStyle/>
            <a:p>
              <a:pPr>
                <a:defRPr/>
              </a:pPr>
              <a:endParaRPr lang="en-US" dirty="0">
                <a:latin typeface="Gill Sans" charset="0"/>
                <a:sym typeface="Gill Sans" charset="0"/>
              </a:endParaRPr>
            </a:p>
            <a:p>
              <a:pPr algn="ctr">
                <a:defRPr/>
              </a:pPr>
              <a:r>
                <a:rPr lang="en-US" sz="4000" b="1" dirty="0">
                  <a:solidFill>
                    <a:srgbClr val="820C17"/>
                  </a:solidFill>
                  <a:effectLst>
                    <a:outerShdw blurRad="38100" dist="38100" dir="2700000" algn="tl">
                      <a:srgbClr val="000000">
                        <a:alpha val="43137"/>
                      </a:srgbClr>
                    </a:outerShdw>
                  </a:effectLst>
                  <a:latin typeface="Times New Roman Bold" pitchFamily="18" charset="0"/>
                  <a:cs typeface="Times New Roman Bold" pitchFamily="18" charset="0"/>
                  <a:sym typeface="Gill Sans" charset="0"/>
                </a:rPr>
                <a:t>New </a:t>
              </a:r>
              <a:r>
                <a:rPr lang="en-US" sz="4000" b="1" dirty="0" smtClean="0">
                  <a:solidFill>
                    <a:srgbClr val="820C17"/>
                  </a:solidFill>
                  <a:effectLst>
                    <a:outerShdw blurRad="38100" dist="38100" dir="2700000" algn="tl">
                      <a:srgbClr val="000000">
                        <a:alpha val="43137"/>
                      </a:srgbClr>
                    </a:outerShdw>
                  </a:effectLst>
                  <a:latin typeface="Times New Roman Bold" pitchFamily="18" charset="0"/>
                  <a:cs typeface="Times New Roman Bold" pitchFamily="18" charset="0"/>
                  <a:sym typeface="Gill Sans" charset="0"/>
                </a:rPr>
                <a:t>Step</a:t>
              </a:r>
              <a:endParaRPr lang="en-US" sz="4000" b="1" dirty="0">
                <a:solidFill>
                  <a:srgbClr val="820C17"/>
                </a:solidFill>
                <a:effectLst>
                  <a:outerShdw blurRad="38100" dist="38100" dir="2700000" algn="tl">
                    <a:srgbClr val="000000">
                      <a:alpha val="43137"/>
                    </a:srgbClr>
                  </a:outerShdw>
                </a:effectLst>
                <a:latin typeface="Times New Roman Bold" pitchFamily="18" charset="0"/>
                <a:cs typeface="Times New Roman Bold" pitchFamily="18" charset="0"/>
                <a:sym typeface="Gill Sans" charset="0"/>
              </a:endParaRPr>
            </a:p>
          </p:txBody>
        </p:sp>
      </p:grp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66915">
                                            <p:txEl>
                                              <p:pRg st="4" end="4"/>
                                            </p:txEl>
                                          </p:spTgt>
                                        </p:tgtEl>
                                        <p:attrNameLst>
                                          <p:attrName>style.visibility</p:attrName>
                                        </p:attrNameLst>
                                      </p:cBhvr>
                                      <p:to>
                                        <p:strVal val="visible"/>
                                      </p:to>
                                    </p:set>
                                    <p:animEffect transition="in" filter="wipe(up)">
                                      <p:cBhvr>
                                        <p:cTn id="12" dur="500"/>
                                        <p:tgtEl>
                                          <p:spTgt spid="166915">
                                            <p:txEl>
                                              <p:pRg st="4" end="4"/>
                                            </p:txEl>
                                          </p:spTgt>
                                        </p:tgtEl>
                                      </p:cBhvr>
                                    </p:animEffect>
                                  </p:childTnLst>
                                </p:cTn>
                              </p:par>
                            </p:childTnLst>
                          </p:cTn>
                        </p:par>
                        <p:par>
                          <p:cTn id="13" fill="hold">
                            <p:stCondLst>
                              <p:cond delay="500"/>
                            </p:stCondLst>
                            <p:childTnLst>
                              <p:par>
                                <p:cTn id="14" presetID="22" presetClass="entr" presetSubtype="1" fill="hold" grpId="0" nodeType="afterEffect">
                                  <p:stCondLst>
                                    <p:cond delay="0"/>
                                  </p:stCondLst>
                                  <p:childTnLst>
                                    <p:set>
                                      <p:cBhvr>
                                        <p:cTn id="15" dur="1" fill="hold">
                                          <p:stCondLst>
                                            <p:cond delay="0"/>
                                          </p:stCondLst>
                                        </p:cTn>
                                        <p:tgtEl>
                                          <p:spTgt spid="166915">
                                            <p:txEl>
                                              <p:pRg st="5" end="5"/>
                                            </p:txEl>
                                          </p:spTgt>
                                        </p:tgtEl>
                                        <p:attrNameLst>
                                          <p:attrName>style.visibility</p:attrName>
                                        </p:attrNameLst>
                                      </p:cBhvr>
                                      <p:to>
                                        <p:strVal val="visible"/>
                                      </p:to>
                                    </p:set>
                                    <p:animEffect transition="in" filter="wipe(up)">
                                      <p:cBhvr>
                                        <p:cTn id="16" dur="500"/>
                                        <p:tgtEl>
                                          <p:spTgt spid="16691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915"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96610" name="Picture 3" descr="C:\Users\Ewoldsen\Dropbox\mUng Beann\IMG_0193.jpg"/>
          <p:cNvPicPr>
            <a:picLocks noChangeAspect="1" noChangeArrowheads="1"/>
          </p:cNvPicPr>
          <p:nvPr/>
        </p:nvPicPr>
        <p:blipFill>
          <a:blip r:embed="rId3"/>
          <a:srcRect/>
          <a:stretch>
            <a:fillRect/>
          </a:stretch>
        </p:blipFill>
        <p:spPr bwMode="auto">
          <a:xfrm>
            <a:off x="5751513" y="4608513"/>
            <a:ext cx="3000375" cy="2249487"/>
          </a:xfrm>
          <a:prstGeom prst="rect">
            <a:avLst/>
          </a:prstGeom>
          <a:noFill/>
          <a:ln w="9525">
            <a:noFill/>
            <a:miter lim="800000"/>
            <a:headEnd/>
            <a:tailEnd/>
          </a:ln>
        </p:spPr>
      </p:pic>
      <p:pic>
        <p:nvPicPr>
          <p:cNvPr id="196611" name="Picture 4" descr="C:\Users\Ewoldsen\Dropbox\mUng Beann\IMG_0186.jpg"/>
          <p:cNvPicPr>
            <a:picLocks noChangeAspect="1" noChangeArrowheads="1"/>
          </p:cNvPicPr>
          <p:nvPr/>
        </p:nvPicPr>
        <p:blipFill>
          <a:blip r:embed="rId4"/>
          <a:srcRect/>
          <a:stretch>
            <a:fillRect/>
          </a:stretch>
        </p:blipFill>
        <p:spPr bwMode="auto">
          <a:xfrm>
            <a:off x="285750" y="0"/>
            <a:ext cx="3000375" cy="2249488"/>
          </a:xfrm>
          <a:prstGeom prst="rect">
            <a:avLst/>
          </a:prstGeom>
          <a:noFill/>
          <a:ln w="9525">
            <a:noFill/>
            <a:miter lim="800000"/>
            <a:headEnd/>
            <a:tailEnd/>
          </a:ln>
        </p:spPr>
      </p:pic>
      <p:pic>
        <p:nvPicPr>
          <p:cNvPr id="196612" name="Picture 5" descr="C:\Users\Ewoldsen\Dropbox\mUng Beann\IMG_0187.jpg"/>
          <p:cNvPicPr>
            <a:picLocks noChangeAspect="1" noChangeArrowheads="1"/>
          </p:cNvPicPr>
          <p:nvPr/>
        </p:nvPicPr>
        <p:blipFill>
          <a:blip r:embed="rId5"/>
          <a:srcRect/>
          <a:stretch>
            <a:fillRect/>
          </a:stretch>
        </p:blipFill>
        <p:spPr bwMode="auto">
          <a:xfrm>
            <a:off x="5106988" y="2303463"/>
            <a:ext cx="3000375" cy="2251075"/>
          </a:xfrm>
          <a:prstGeom prst="rect">
            <a:avLst/>
          </a:prstGeom>
          <a:noFill/>
          <a:ln w="9525">
            <a:noFill/>
            <a:miter lim="800000"/>
            <a:headEnd/>
            <a:tailEnd/>
          </a:ln>
        </p:spPr>
      </p:pic>
      <p:pic>
        <p:nvPicPr>
          <p:cNvPr id="196613" name="Picture 6" descr="C:\Users\Ewoldsen\Dropbox\mUng Beann\IMG_0188.jpg"/>
          <p:cNvPicPr>
            <a:picLocks noChangeAspect="1" noChangeArrowheads="1"/>
          </p:cNvPicPr>
          <p:nvPr/>
        </p:nvPicPr>
        <p:blipFill>
          <a:blip r:embed="rId6"/>
          <a:srcRect/>
          <a:stretch>
            <a:fillRect/>
          </a:stretch>
        </p:blipFill>
        <p:spPr bwMode="auto">
          <a:xfrm>
            <a:off x="1143000" y="4608513"/>
            <a:ext cx="3000375" cy="2249487"/>
          </a:xfrm>
          <a:prstGeom prst="rect">
            <a:avLst/>
          </a:prstGeom>
          <a:noFill/>
          <a:ln w="9525">
            <a:noFill/>
            <a:miter lim="800000"/>
            <a:headEnd/>
            <a:tailEnd/>
          </a:ln>
        </p:spPr>
      </p:pic>
      <p:pic>
        <p:nvPicPr>
          <p:cNvPr id="196614" name="Picture 7" descr="C:\Users\Ewoldsen\Dropbox\mUng Beann\IMG_0191.jpg"/>
          <p:cNvPicPr>
            <a:picLocks noChangeAspect="1" noChangeArrowheads="1"/>
          </p:cNvPicPr>
          <p:nvPr/>
        </p:nvPicPr>
        <p:blipFill>
          <a:blip r:embed="rId7"/>
          <a:srcRect/>
          <a:stretch>
            <a:fillRect/>
          </a:stretch>
        </p:blipFill>
        <p:spPr bwMode="auto">
          <a:xfrm>
            <a:off x="820738" y="2303463"/>
            <a:ext cx="3000375" cy="2251075"/>
          </a:xfrm>
          <a:prstGeom prst="rect">
            <a:avLst/>
          </a:prstGeom>
          <a:noFill/>
          <a:ln w="9525">
            <a:noFill/>
            <a:miter lim="800000"/>
            <a:headEnd/>
            <a:tailEnd/>
          </a:ln>
        </p:spPr>
      </p:pic>
      <p:pic>
        <p:nvPicPr>
          <p:cNvPr id="196615" name="Picture 8" descr="C:\Users\Ewoldsen\Dropbox\mUng Beann\IMG_0192.jpg"/>
          <p:cNvPicPr>
            <a:picLocks noChangeAspect="1" noChangeArrowheads="1"/>
          </p:cNvPicPr>
          <p:nvPr/>
        </p:nvPicPr>
        <p:blipFill>
          <a:blip r:embed="rId8"/>
          <a:srcRect/>
          <a:stretch>
            <a:fillRect/>
          </a:stretch>
        </p:blipFill>
        <p:spPr bwMode="auto">
          <a:xfrm>
            <a:off x="4143375" y="0"/>
            <a:ext cx="3000375" cy="224948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97634" name="Picture 2" descr="C:\Users\Ewoldsen\Desktop\Mung Bean\IMAG0624.jpg"/>
          <p:cNvPicPr>
            <a:picLocks noChangeAspect="1" noChangeArrowheads="1"/>
          </p:cNvPicPr>
          <p:nvPr/>
        </p:nvPicPr>
        <p:blipFill>
          <a:blip r:embed="rId3"/>
          <a:srcRect/>
          <a:stretch>
            <a:fillRect/>
          </a:stretch>
        </p:blipFill>
        <p:spPr bwMode="auto">
          <a:xfrm>
            <a:off x="0" y="0"/>
            <a:ext cx="9144000" cy="546893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Chart 3"/>
          <p:cNvGraphicFramePr>
            <a:graphicFrameLocks noGrp="1"/>
          </p:cNvGraphicFramePr>
          <p:nvPr/>
        </p:nvGraphicFramePr>
        <p:xfrm>
          <a:off x="1" y="1"/>
          <a:ext cx="9143999" cy="6857999"/>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392906" y="1143000"/>
            <a:ext cx="8358188" cy="3120854"/>
          </a:xfrm>
        </p:spPr>
        <p:txBody>
          <a:bodyPr/>
          <a:lstStyle/>
          <a:p>
            <a:pPr marL="674167" indent="-522368">
              <a:buSzPct val="90000"/>
              <a:buFont typeface="+mj-lt"/>
              <a:buAutoNum type="arabicPeriod"/>
              <a:defRPr/>
            </a:pPr>
            <a:r>
              <a:rPr lang="en-US" sz="3800" dirty="0" smtClean="0"/>
              <a:t>LD50 with Ammonium sulfate in baggies is estimated at 2 to 3%</a:t>
            </a:r>
          </a:p>
          <a:p>
            <a:pPr marL="674167" indent="-522368">
              <a:buSzPct val="90000"/>
              <a:buFont typeface="+mj-lt"/>
              <a:buAutoNum type="arabicPeriod"/>
              <a:defRPr/>
            </a:pPr>
            <a:r>
              <a:rPr lang="en-US" sz="3800" dirty="0" smtClean="0"/>
              <a:t>Some beans may have died at low concentrations due mold growing on seeds, bugs or just bad seeds</a:t>
            </a:r>
          </a:p>
          <a:p>
            <a:pPr marL="674167" indent="-522368">
              <a:buSzPct val="90000"/>
              <a:buFont typeface="+mj-lt"/>
              <a:buAutoNum type="arabicPeriod"/>
              <a:defRPr/>
            </a:pPr>
            <a:endParaRPr lang="en-US" dirty="0"/>
          </a:p>
        </p:txBody>
      </p:sp>
      <p:sp>
        <p:nvSpPr>
          <p:cNvPr id="3" name="Title 2"/>
          <p:cNvSpPr>
            <a:spLocks noGrp="1"/>
          </p:cNvSpPr>
          <p:nvPr>
            <p:ph type="title"/>
          </p:nvPr>
        </p:nvSpPr>
        <p:spPr>
          <a:xfrm>
            <a:off x="893763" y="409575"/>
            <a:ext cx="7358062" cy="769938"/>
          </a:xfrm>
        </p:spPr>
        <p:txBody>
          <a:bodyPr/>
          <a:lstStyle/>
          <a:p>
            <a:pPr algn="ctr">
              <a:defRPr/>
            </a:pPr>
            <a:r>
              <a:rPr sz="3200" dirty="0" smtClean="0">
                <a:solidFill>
                  <a:srgbClr val="820C17"/>
                </a:solidFill>
              </a:rPr>
              <a:t>Conclusion/Errors</a:t>
            </a:r>
            <a:endParaRPr sz="3200" dirty="0">
              <a:solidFill>
                <a:srgbClr val="820C17"/>
              </a:solidFill>
            </a:endParaRPr>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8963" name="Rectangle 3"/>
          <p:cNvSpPr>
            <a:spLocks noGrp="1" noChangeArrowheads="1"/>
          </p:cNvSpPr>
          <p:nvPr>
            <p:ph type="body" idx="1"/>
          </p:nvPr>
        </p:nvSpPr>
        <p:spPr>
          <a:xfrm>
            <a:off x="348258" y="1269242"/>
            <a:ext cx="8518922" cy="3468642"/>
          </a:xfrm>
        </p:spPr>
        <p:txBody>
          <a:bodyPr anchor="t"/>
          <a:lstStyle/>
          <a:p>
            <a:pPr marL="194214" indent="-42415" algn="ctr" eaLnBrk="1" hangingPunct="1">
              <a:buSzPct val="75000"/>
              <a:buFont typeface="Arial" pitchFamily="34" charset="0"/>
              <a:buNone/>
              <a:defRPr/>
            </a:pPr>
            <a:r>
              <a:rPr lang="en-US" sz="2800" b="1" dirty="0" smtClean="0">
                <a:effectLst>
                  <a:outerShdw blurRad="38100" dist="38100" dir="2700000" algn="tl">
                    <a:srgbClr val="C0C0C0"/>
                  </a:outerShdw>
                </a:effectLst>
                <a:latin typeface="Times New Roman" pitchFamily="18" charset="0"/>
                <a:cs typeface="Times New Roman" pitchFamily="18" charset="0"/>
                <a:sym typeface="Times New Roman" pitchFamily="18" charset="0"/>
              </a:rPr>
              <a:t>Serial Dilutions - LD50 Salt on </a:t>
            </a:r>
            <a:r>
              <a:rPr lang="en-US" sz="2800" b="1" dirty="0" err="1" smtClean="0">
                <a:effectLst>
                  <a:outerShdw blurRad="38100" dist="38100" dir="2700000" algn="tl">
                    <a:srgbClr val="C0C0C0"/>
                  </a:outerShdw>
                </a:effectLst>
                <a:latin typeface="Times New Roman" pitchFamily="18" charset="0"/>
                <a:cs typeface="Times New Roman" pitchFamily="18" charset="0"/>
                <a:sym typeface="Times New Roman" pitchFamily="18" charset="0"/>
              </a:rPr>
              <a:t>Mung</a:t>
            </a:r>
            <a:r>
              <a:rPr lang="en-US" sz="2800" b="1" dirty="0" smtClean="0">
                <a:effectLst>
                  <a:outerShdw blurRad="38100" dist="38100" dir="2700000" algn="tl">
                    <a:srgbClr val="C0C0C0"/>
                  </a:outerShdw>
                </a:effectLst>
                <a:latin typeface="Times New Roman" pitchFamily="18" charset="0"/>
                <a:cs typeface="Times New Roman" pitchFamily="18" charset="0"/>
                <a:sym typeface="Times New Roman" pitchFamily="18" charset="0"/>
              </a:rPr>
              <a:t> Beans in bags</a:t>
            </a:r>
          </a:p>
          <a:p>
            <a:pPr marL="194214" indent="-42415" algn="ctr" eaLnBrk="1" hangingPunct="1">
              <a:buSzPct val="75000"/>
              <a:buFont typeface="Arial" pitchFamily="34" charset="0"/>
              <a:buNone/>
              <a:defRPr/>
            </a:pPr>
            <a:r>
              <a:rPr lang="en-US" sz="2800" b="1" dirty="0" smtClean="0">
                <a:effectLst>
                  <a:outerShdw blurRad="38100" dist="38100" dir="2700000" algn="tl">
                    <a:srgbClr val="C0C0C0"/>
                  </a:outerShdw>
                </a:effectLst>
                <a:latin typeface="Times New Roman" pitchFamily="18" charset="0"/>
                <a:cs typeface="Times New Roman" pitchFamily="18" charset="0"/>
                <a:sym typeface="Times New Roman" pitchFamily="18" charset="0"/>
              </a:rPr>
              <a:t>Ammonium Sulfate on </a:t>
            </a:r>
            <a:r>
              <a:rPr lang="en-US" sz="2800" b="1" dirty="0" err="1" smtClean="0">
                <a:effectLst>
                  <a:outerShdw blurRad="38100" dist="38100" dir="2700000" algn="tl">
                    <a:srgbClr val="C0C0C0"/>
                  </a:outerShdw>
                </a:effectLst>
                <a:latin typeface="Times New Roman" pitchFamily="18" charset="0"/>
                <a:cs typeface="Times New Roman" pitchFamily="18" charset="0"/>
                <a:sym typeface="Times New Roman" pitchFamily="18" charset="0"/>
              </a:rPr>
              <a:t>Mung</a:t>
            </a:r>
            <a:r>
              <a:rPr lang="en-US" sz="2800" b="1" dirty="0" smtClean="0">
                <a:effectLst>
                  <a:outerShdw blurRad="38100" dist="38100" dir="2700000" algn="tl">
                    <a:srgbClr val="C0C0C0"/>
                  </a:outerShdw>
                </a:effectLst>
                <a:latin typeface="Times New Roman" pitchFamily="18" charset="0"/>
                <a:cs typeface="Times New Roman" pitchFamily="18" charset="0"/>
                <a:sym typeface="Times New Roman" pitchFamily="18" charset="0"/>
              </a:rPr>
              <a:t> Beans in bags</a:t>
            </a:r>
          </a:p>
          <a:p>
            <a:pPr marL="194214" indent="-42415" algn="ctr" eaLnBrk="1" hangingPunct="1">
              <a:buSzPct val="75000"/>
              <a:buFont typeface="Arial" pitchFamily="34" charset="0"/>
              <a:buNone/>
              <a:defRPr/>
            </a:pPr>
            <a:endParaRPr lang="en-US" sz="2800" b="1" dirty="0" smtClean="0">
              <a:effectLst>
                <a:outerShdw blurRad="38100" dist="38100" dir="2700000" algn="tl">
                  <a:srgbClr val="C0C0C0"/>
                </a:outerShdw>
              </a:effectLst>
              <a:latin typeface="Times New Roman" pitchFamily="18" charset="0"/>
              <a:cs typeface="Times New Roman" pitchFamily="18" charset="0"/>
              <a:sym typeface="Times New Roman" pitchFamily="18" charset="0"/>
            </a:endParaRPr>
          </a:p>
          <a:p>
            <a:pPr marL="194214" indent="-42415" algn="ctr" eaLnBrk="1" hangingPunct="1">
              <a:buSzPct val="75000"/>
              <a:buFont typeface="Arial" pitchFamily="34" charset="0"/>
              <a:buNone/>
              <a:defRPr/>
            </a:pPr>
            <a:endParaRPr lang="en-US" sz="2800" b="1" dirty="0" smtClean="0">
              <a:effectLst>
                <a:outerShdw blurRad="38100" dist="38100" dir="2700000" algn="tl">
                  <a:srgbClr val="C0C0C0"/>
                </a:outerShdw>
              </a:effectLst>
              <a:latin typeface="Times New Roman" pitchFamily="18" charset="0"/>
              <a:cs typeface="Times New Roman" pitchFamily="18" charset="0"/>
              <a:sym typeface="Times New Roman" pitchFamily="18" charset="0"/>
            </a:endParaRPr>
          </a:p>
          <a:p>
            <a:pPr marL="194214" indent="-42415" algn="ctr" eaLnBrk="1" hangingPunct="1">
              <a:buSzPct val="75000"/>
              <a:buFont typeface="Arial" pitchFamily="34" charset="0"/>
              <a:buNone/>
              <a:defRPr/>
            </a:pPr>
            <a:endParaRPr lang="en-US" sz="2800" b="1" dirty="0" smtClean="0">
              <a:effectLst>
                <a:outerShdw blurRad="38100" dist="38100" dir="2700000" algn="tl">
                  <a:srgbClr val="C0C0C0"/>
                </a:outerShdw>
              </a:effectLst>
              <a:latin typeface="Times New Roman" pitchFamily="18" charset="0"/>
              <a:cs typeface="Times New Roman" pitchFamily="18" charset="0"/>
              <a:sym typeface="Times New Roman" pitchFamily="18" charset="0"/>
            </a:endParaRPr>
          </a:p>
          <a:p>
            <a:pPr marL="194214" indent="-42415" algn="ctr" eaLnBrk="1" hangingPunct="1">
              <a:buSzPct val="75000"/>
              <a:buFont typeface="Arial" pitchFamily="34" charset="0"/>
              <a:buNone/>
              <a:defRPr/>
            </a:pPr>
            <a:r>
              <a:rPr lang="en-US" sz="3500" b="1" dirty="0" smtClean="0">
                <a:effectLst>
                  <a:outerShdw blurRad="38100" dist="38100" dir="2700000" algn="tl">
                    <a:srgbClr val="C0C0C0"/>
                  </a:outerShdw>
                </a:effectLst>
                <a:latin typeface="Times New Roman" pitchFamily="18" charset="0"/>
                <a:cs typeface="Times New Roman" pitchFamily="18" charset="0"/>
                <a:sym typeface="Times New Roman" pitchFamily="18" charset="0"/>
              </a:rPr>
              <a:t>Ammonium Sulfate on </a:t>
            </a:r>
            <a:r>
              <a:rPr lang="en-US" sz="3500" b="1" dirty="0" err="1" smtClean="0">
                <a:effectLst>
                  <a:outerShdw blurRad="38100" dist="38100" dir="2700000" algn="tl">
                    <a:srgbClr val="C0C0C0"/>
                  </a:outerShdw>
                </a:effectLst>
                <a:latin typeface="Times New Roman" pitchFamily="18" charset="0"/>
                <a:cs typeface="Times New Roman" pitchFamily="18" charset="0"/>
                <a:sym typeface="Times New Roman" pitchFamily="18" charset="0"/>
              </a:rPr>
              <a:t>Mung</a:t>
            </a:r>
            <a:r>
              <a:rPr lang="en-US" sz="3500" b="1" dirty="0" smtClean="0">
                <a:effectLst>
                  <a:outerShdw blurRad="38100" dist="38100" dir="2700000" algn="tl">
                    <a:srgbClr val="C0C0C0"/>
                  </a:outerShdw>
                </a:effectLst>
                <a:latin typeface="Times New Roman" pitchFamily="18" charset="0"/>
                <a:cs typeface="Times New Roman" pitchFamily="18" charset="0"/>
                <a:sym typeface="Times New Roman" pitchFamily="18" charset="0"/>
              </a:rPr>
              <a:t> Bean </a:t>
            </a:r>
          </a:p>
          <a:p>
            <a:pPr marL="194214" indent="-42415" algn="ctr" eaLnBrk="1" hangingPunct="1">
              <a:buSzPct val="75000"/>
              <a:buFont typeface="Arial" pitchFamily="34" charset="0"/>
              <a:buNone/>
              <a:defRPr/>
            </a:pPr>
            <a:r>
              <a:rPr lang="en-US" sz="3500" b="1" dirty="0" smtClean="0">
                <a:effectLst>
                  <a:outerShdw blurRad="38100" dist="38100" dir="2700000" algn="tl">
                    <a:srgbClr val="C0C0C0"/>
                  </a:outerShdw>
                </a:effectLst>
                <a:latin typeface="Times New Roman" pitchFamily="18" charset="0"/>
                <a:cs typeface="Times New Roman" pitchFamily="18" charset="0"/>
                <a:sym typeface="Times New Roman" pitchFamily="18" charset="0"/>
              </a:rPr>
              <a:t>Plant Growth </a:t>
            </a:r>
            <a:r>
              <a:rPr lang="en-US" sz="3500" b="1" dirty="0" smtClean="0">
                <a:effectLst>
                  <a:outerShdw blurRad="38100" dist="38100" dir="2700000" algn="tl">
                    <a:srgbClr val="C0C0C0"/>
                  </a:outerShdw>
                </a:effectLst>
                <a:latin typeface="Times New Roman" pitchFamily="18" charset="0"/>
                <a:cs typeface="Times New Roman" pitchFamily="18" charset="0"/>
                <a:sym typeface="Times New Roman" pitchFamily="18" charset="0"/>
              </a:rPr>
              <a:t>in SOIL</a:t>
            </a:r>
          </a:p>
        </p:txBody>
      </p:sp>
      <p:sp>
        <p:nvSpPr>
          <p:cNvPr id="201730" name="Rectangle 4"/>
          <p:cNvSpPr>
            <a:spLocks/>
          </p:cNvSpPr>
          <p:nvPr/>
        </p:nvSpPr>
        <p:spPr bwMode="auto">
          <a:xfrm>
            <a:off x="4459288" y="6510338"/>
            <a:ext cx="223837" cy="200025"/>
          </a:xfrm>
          <a:prstGeom prst="rect">
            <a:avLst/>
          </a:prstGeom>
          <a:noFill/>
          <a:ln w="12700">
            <a:noFill/>
            <a:miter lim="800000"/>
            <a:headEnd/>
            <a:tailEnd/>
          </a:ln>
        </p:spPr>
        <p:txBody>
          <a:bodyPr wrap="none" lIns="0" tIns="0" rIns="28573" bIns="0">
            <a:spAutoFit/>
          </a:bodyPr>
          <a:lstStyle/>
          <a:p>
            <a:pPr marL="26988" algn="ctr"/>
            <a:r>
              <a:rPr lang="en-US" sz="1300">
                <a:latin typeface="Times New Roman" pitchFamily="18" charset="0"/>
                <a:cs typeface="Times New Roman" pitchFamily="18" charset="0"/>
                <a:sym typeface="Times New Roman" pitchFamily="18" charset="0"/>
              </a:rPr>
              <a:t>39</a:t>
            </a:r>
          </a:p>
        </p:txBody>
      </p:sp>
      <p:grpSp>
        <p:nvGrpSpPr>
          <p:cNvPr id="2" name="Group 8"/>
          <p:cNvGrpSpPr>
            <a:grpSpLocks/>
          </p:cNvGrpSpPr>
          <p:nvPr/>
        </p:nvGrpSpPr>
        <p:grpSpPr bwMode="auto">
          <a:xfrm>
            <a:off x="2709863" y="2209800"/>
            <a:ext cx="3481387" cy="1017588"/>
            <a:chOff x="2415" y="2640"/>
            <a:chExt cx="3120" cy="912"/>
          </a:xfrm>
        </p:grpSpPr>
        <p:sp>
          <p:nvSpPr>
            <p:cNvPr id="83974" name="AutoShape 5"/>
            <p:cNvSpPr>
              <a:spLocks/>
            </p:cNvSpPr>
            <p:nvPr/>
          </p:nvSpPr>
          <p:spPr bwMode="auto">
            <a:xfrm>
              <a:off x="3616" y="2640"/>
              <a:ext cx="817" cy="912"/>
            </a:xfrm>
            <a:prstGeom prst="downArrow">
              <a:avLst>
                <a:gd name="adj1" fmla="val 50000"/>
                <a:gd name="adj2" fmla="val 27941"/>
              </a:avLst>
            </a:prstGeom>
            <a:solidFill>
              <a:schemeClr val="tx1">
                <a:lumMod val="65000"/>
              </a:schemeClr>
            </a:solidFill>
            <a:ln w="25400">
              <a:solidFill>
                <a:srgbClr val="000000"/>
              </a:solidFill>
              <a:miter lim="800000"/>
              <a:headEnd/>
              <a:tailEnd/>
            </a:ln>
          </p:spPr>
          <p:txBody>
            <a:bodyPr wrap="none" anchor="ctr"/>
            <a:lstStyle/>
            <a:p>
              <a:pPr algn="ctr">
                <a:defRPr/>
              </a:pPr>
              <a:endParaRPr lang="en-US"/>
            </a:p>
          </p:txBody>
        </p:sp>
        <p:sp>
          <p:nvSpPr>
            <p:cNvPr id="6" name="TextBox 5"/>
            <p:cNvSpPr txBox="1"/>
            <p:nvPr/>
          </p:nvSpPr>
          <p:spPr>
            <a:xfrm>
              <a:off x="2415" y="2640"/>
              <a:ext cx="3120" cy="800"/>
            </a:xfrm>
            <a:prstGeom prst="rect">
              <a:avLst/>
            </a:prstGeom>
            <a:noFill/>
          </p:spPr>
          <p:txBody>
            <a:bodyPr>
              <a:spAutoFit/>
            </a:bodyPr>
            <a:lstStyle/>
            <a:p>
              <a:pPr algn="ctr">
                <a:defRPr/>
              </a:pPr>
              <a:endParaRPr lang="en-US" dirty="0">
                <a:latin typeface="Gill Sans" charset="0"/>
                <a:sym typeface="Gill Sans" charset="0"/>
              </a:endParaRPr>
            </a:p>
            <a:p>
              <a:pPr algn="ctr">
                <a:defRPr/>
              </a:pPr>
              <a:r>
                <a:rPr lang="en-US" sz="3400" b="1" dirty="0">
                  <a:solidFill>
                    <a:srgbClr val="820C17"/>
                  </a:solidFill>
                  <a:effectLst>
                    <a:outerShdw blurRad="38100" dist="38100" dir="2700000" algn="tl">
                      <a:srgbClr val="000000">
                        <a:alpha val="43137"/>
                      </a:srgbClr>
                    </a:outerShdw>
                  </a:effectLst>
                  <a:latin typeface="Times New Roman Bold" pitchFamily="18" charset="0"/>
                  <a:cs typeface="Times New Roman Bold" pitchFamily="18" charset="0"/>
                  <a:sym typeface="Gill Sans" charset="0"/>
                </a:rPr>
                <a:t>New </a:t>
              </a:r>
              <a:r>
                <a:rPr lang="en-US" sz="3400" b="1" dirty="0" smtClean="0">
                  <a:solidFill>
                    <a:srgbClr val="820C17"/>
                  </a:solidFill>
                  <a:effectLst>
                    <a:outerShdw blurRad="38100" dist="38100" dir="2700000" algn="tl">
                      <a:srgbClr val="000000">
                        <a:alpha val="43137"/>
                      </a:srgbClr>
                    </a:outerShdw>
                  </a:effectLst>
                  <a:latin typeface="Times New Roman Bold" pitchFamily="18" charset="0"/>
                  <a:cs typeface="Times New Roman Bold" pitchFamily="18" charset="0"/>
                  <a:sym typeface="Gill Sans" charset="0"/>
                </a:rPr>
                <a:t>STEP</a:t>
              </a:r>
              <a:endParaRPr lang="en-US" sz="3400" b="1" dirty="0">
                <a:solidFill>
                  <a:srgbClr val="820C17"/>
                </a:solidFill>
                <a:effectLst>
                  <a:outerShdw blurRad="38100" dist="38100" dir="2700000" algn="tl">
                    <a:srgbClr val="000000">
                      <a:alpha val="43137"/>
                    </a:srgbClr>
                  </a:outerShdw>
                </a:effectLst>
                <a:latin typeface="Times New Roman Bold" pitchFamily="18" charset="0"/>
                <a:cs typeface="Times New Roman Bold" pitchFamily="18" charset="0"/>
                <a:sym typeface="Gill Sans" charset="0"/>
              </a:endParaRPr>
            </a:p>
          </p:txBody>
        </p:sp>
      </p:grp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par>
                          <p:cTn id="8" fill="hold" nodeType="afterGroup">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68963">
                                            <p:txEl>
                                              <p:pRg st="5" end="5"/>
                                            </p:txEl>
                                          </p:spTgt>
                                        </p:tgtEl>
                                        <p:attrNameLst>
                                          <p:attrName>style.visibility</p:attrName>
                                        </p:attrNameLst>
                                      </p:cBhvr>
                                      <p:to>
                                        <p:strVal val="visible"/>
                                      </p:to>
                                    </p:set>
                                    <p:animEffect transition="in" filter="wipe(up)">
                                      <p:cBhvr>
                                        <p:cTn id="11" dur="500"/>
                                        <p:tgtEl>
                                          <p:spTgt spid="168963">
                                            <p:txEl>
                                              <p:pRg st="5" end="5"/>
                                            </p:txEl>
                                          </p:spTgt>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168963">
                                            <p:txEl>
                                              <p:pRg st="6" end="6"/>
                                            </p:txEl>
                                          </p:spTgt>
                                        </p:tgtEl>
                                        <p:attrNameLst>
                                          <p:attrName>style.visibility</p:attrName>
                                        </p:attrNameLst>
                                      </p:cBhvr>
                                      <p:to>
                                        <p:strVal val="visible"/>
                                      </p:to>
                                    </p:set>
                                    <p:animEffect transition="in" filter="wipe(up)">
                                      <p:cBhvr>
                                        <p:cTn id="15" dur="500"/>
                                        <p:tgtEl>
                                          <p:spTgt spid="16896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8963" grpId="0" build="p"/>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03778" name="Picture 2" descr="C:\Users\Ewoldsen\Desktop\Mung Bean\IMAG0639 - Copy.jpg"/>
          <p:cNvPicPr>
            <a:picLocks noChangeAspect="1" noChangeArrowheads="1"/>
          </p:cNvPicPr>
          <p:nvPr/>
        </p:nvPicPr>
        <p:blipFill>
          <a:blip r:embed="rId3"/>
          <a:srcRect l="12737"/>
          <a:stretch>
            <a:fillRect/>
          </a:stretch>
        </p:blipFill>
        <p:spPr bwMode="auto">
          <a:xfrm>
            <a:off x="0" y="2465388"/>
            <a:ext cx="2814638" cy="1928812"/>
          </a:xfrm>
          <a:prstGeom prst="rect">
            <a:avLst/>
          </a:prstGeom>
          <a:noFill/>
          <a:ln w="9525">
            <a:noFill/>
            <a:miter lim="800000"/>
            <a:headEnd/>
            <a:tailEnd/>
          </a:ln>
        </p:spPr>
      </p:pic>
      <p:pic>
        <p:nvPicPr>
          <p:cNvPr id="203779" name="Picture 3" descr="C:\Users\Ewoldsen\Desktop\Mung Bean\IMAG0642.jpg"/>
          <p:cNvPicPr>
            <a:picLocks noChangeAspect="1" noChangeArrowheads="1"/>
          </p:cNvPicPr>
          <p:nvPr/>
        </p:nvPicPr>
        <p:blipFill>
          <a:blip r:embed="rId4"/>
          <a:srcRect/>
          <a:stretch>
            <a:fillRect/>
          </a:stretch>
        </p:blipFill>
        <p:spPr bwMode="auto">
          <a:xfrm>
            <a:off x="2803525" y="2465388"/>
            <a:ext cx="3225800" cy="1928812"/>
          </a:xfrm>
          <a:prstGeom prst="rect">
            <a:avLst/>
          </a:prstGeom>
          <a:noFill/>
          <a:ln w="9525">
            <a:noFill/>
            <a:miter lim="800000"/>
            <a:headEnd/>
            <a:tailEnd/>
          </a:ln>
        </p:spPr>
      </p:pic>
      <p:pic>
        <p:nvPicPr>
          <p:cNvPr id="203780" name="Picture 4" descr="C:\Users\Ewoldsen\Desktop\Mung Bean\IMAG0644.jpg"/>
          <p:cNvPicPr>
            <a:picLocks noChangeAspect="1" noChangeArrowheads="1"/>
          </p:cNvPicPr>
          <p:nvPr/>
        </p:nvPicPr>
        <p:blipFill>
          <a:blip r:embed="rId5"/>
          <a:srcRect/>
          <a:stretch>
            <a:fillRect/>
          </a:stretch>
        </p:blipFill>
        <p:spPr bwMode="auto">
          <a:xfrm>
            <a:off x="187325" y="4602163"/>
            <a:ext cx="3225800" cy="1928812"/>
          </a:xfrm>
          <a:prstGeom prst="rect">
            <a:avLst/>
          </a:prstGeom>
          <a:noFill/>
          <a:ln w="9525">
            <a:noFill/>
            <a:miter lim="800000"/>
            <a:headEnd/>
            <a:tailEnd/>
          </a:ln>
        </p:spPr>
      </p:pic>
      <p:pic>
        <p:nvPicPr>
          <p:cNvPr id="203781" name="Picture 6" descr="C:\Users\Ewoldsen\Desktop\Mung Bean\IMAG0647.jpg"/>
          <p:cNvPicPr>
            <a:picLocks noChangeAspect="1" noChangeArrowheads="1"/>
          </p:cNvPicPr>
          <p:nvPr/>
        </p:nvPicPr>
        <p:blipFill>
          <a:blip r:embed="rId6"/>
          <a:srcRect/>
          <a:stretch>
            <a:fillRect/>
          </a:stretch>
        </p:blipFill>
        <p:spPr bwMode="auto">
          <a:xfrm>
            <a:off x="5526088" y="300038"/>
            <a:ext cx="3224212" cy="1928812"/>
          </a:xfrm>
          <a:prstGeom prst="rect">
            <a:avLst/>
          </a:prstGeom>
          <a:noFill/>
          <a:ln w="9525">
            <a:noFill/>
            <a:miter lim="800000"/>
            <a:headEnd/>
            <a:tailEnd/>
          </a:ln>
        </p:spPr>
      </p:pic>
      <p:pic>
        <p:nvPicPr>
          <p:cNvPr id="203782" name="Picture 7" descr="C:\Users\Ewoldsen\Desktop\Mung Bean\IMAG0648.jpg"/>
          <p:cNvPicPr>
            <a:picLocks noChangeAspect="1" noChangeArrowheads="1"/>
          </p:cNvPicPr>
          <p:nvPr/>
        </p:nvPicPr>
        <p:blipFill>
          <a:blip r:embed="rId7"/>
          <a:srcRect r="3096"/>
          <a:stretch>
            <a:fillRect/>
          </a:stretch>
        </p:blipFill>
        <p:spPr bwMode="auto">
          <a:xfrm>
            <a:off x="6018213" y="2465388"/>
            <a:ext cx="3125787" cy="1928812"/>
          </a:xfrm>
          <a:prstGeom prst="rect">
            <a:avLst/>
          </a:prstGeom>
          <a:noFill/>
          <a:ln w="9525">
            <a:noFill/>
            <a:miter lim="800000"/>
            <a:headEnd/>
            <a:tailEnd/>
          </a:ln>
        </p:spPr>
      </p:pic>
      <p:pic>
        <p:nvPicPr>
          <p:cNvPr id="203783" name="Picture 8" descr="C:\Users\Ewoldsen\Desktop\Mung Bean\IMAG0652.jpg"/>
          <p:cNvPicPr>
            <a:picLocks noChangeAspect="1" noChangeArrowheads="1"/>
          </p:cNvPicPr>
          <p:nvPr/>
        </p:nvPicPr>
        <p:blipFill>
          <a:blip r:embed="rId8"/>
          <a:srcRect/>
          <a:stretch>
            <a:fillRect/>
          </a:stretch>
        </p:blipFill>
        <p:spPr bwMode="auto">
          <a:xfrm>
            <a:off x="4054475" y="4641850"/>
            <a:ext cx="3224213" cy="1928813"/>
          </a:xfrm>
          <a:prstGeom prst="rect">
            <a:avLst/>
          </a:prstGeom>
          <a:noFill/>
          <a:ln w="9525">
            <a:noFill/>
            <a:miter lim="800000"/>
            <a:headEnd/>
            <a:tailEnd/>
          </a:ln>
        </p:spPr>
      </p:pic>
      <p:pic>
        <p:nvPicPr>
          <p:cNvPr id="203784" name="Picture 9" descr="C:\Users\Ewoldsen\Desktop\Mung Bean\IMAG0646.jpg"/>
          <p:cNvPicPr>
            <a:picLocks noChangeAspect="1" noChangeArrowheads="1"/>
          </p:cNvPicPr>
          <p:nvPr/>
        </p:nvPicPr>
        <p:blipFill>
          <a:blip r:embed="rId9"/>
          <a:srcRect/>
          <a:stretch>
            <a:fillRect/>
          </a:stretch>
        </p:blipFill>
        <p:spPr bwMode="auto">
          <a:xfrm>
            <a:off x="1563688" y="273050"/>
            <a:ext cx="3225800" cy="192881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8" name="Chart 7"/>
          <p:cNvGraphicFramePr>
            <a:graphicFrameLocks noGrp="1"/>
          </p:cNvGraphicFramePr>
          <p:nvPr/>
        </p:nvGraphicFramePr>
        <p:xfrm>
          <a:off x="1" y="1"/>
          <a:ext cx="9143999" cy="6857999"/>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5" name="Picture 4" descr="IMAG0698.jpg"/>
          <p:cNvPicPr>
            <a:picLocks noChangeAspect="1"/>
          </p:cNvPicPr>
          <p:nvPr/>
        </p:nvPicPr>
        <p:blipFill>
          <a:blip r:embed="rId3"/>
          <a:stretch>
            <a:fillRect/>
          </a:stretch>
        </p:blipFill>
        <p:spPr>
          <a:xfrm>
            <a:off x="231775" y="268288"/>
            <a:ext cx="5195888" cy="3106737"/>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pic>
        <p:nvPicPr>
          <p:cNvPr id="208899" name="Picture 5" descr="IMAG0697.jpg"/>
          <p:cNvPicPr>
            <a:picLocks noChangeAspect="1"/>
          </p:cNvPicPr>
          <p:nvPr/>
        </p:nvPicPr>
        <p:blipFill>
          <a:blip r:embed="rId4"/>
          <a:srcRect/>
          <a:stretch>
            <a:fillRect/>
          </a:stretch>
        </p:blipFill>
        <p:spPr bwMode="auto">
          <a:xfrm>
            <a:off x="3551238" y="3375025"/>
            <a:ext cx="5307012" cy="317341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a:srcRect/>
          <a:stretch>
            <a:fillRect/>
          </a:stretch>
        </p:blipFill>
        <p:spPr bwMode="auto">
          <a:xfrm>
            <a:off x="-22324" y="655104"/>
            <a:ext cx="2566169" cy="1788170"/>
          </a:xfrm>
          <a:prstGeom prst="rect">
            <a:avLst/>
          </a:prstGeom>
          <a:noFill/>
          <a:ln w="9525">
            <a:noFill/>
            <a:miter lim="800000"/>
            <a:headEnd/>
            <a:tailEnd/>
          </a:ln>
          <a:effectLst/>
        </p:spPr>
      </p:pic>
      <p:sp>
        <p:nvSpPr>
          <p:cNvPr id="20481" name="Rectangle 1"/>
          <p:cNvSpPr>
            <a:spLocks noGrp="1" noChangeArrowheads="1"/>
          </p:cNvSpPr>
          <p:nvPr>
            <p:ph type="title"/>
          </p:nvPr>
        </p:nvSpPr>
        <p:spPr>
          <a:xfrm>
            <a:off x="0" y="0"/>
            <a:ext cx="9045773" cy="1821656"/>
          </a:xfrm>
        </p:spPr>
        <p:txBody>
          <a:bodyPr/>
          <a:lstStyle/>
          <a:p>
            <a:pPr eaLnBrk="1" hangingPunct="1">
              <a:defRPr/>
            </a:pPr>
            <a:r>
              <a:rPr lang="en-US" b="1" dirty="0" smtClean="0">
                <a:effectLst>
                  <a:outerShdw blurRad="38100" dist="38100" dir="2700000" algn="tl">
                    <a:srgbClr val="FFFFFF"/>
                  </a:outerShdw>
                </a:effectLst>
                <a:latin typeface="Times New Roman" pitchFamily="18" charset="0"/>
                <a:cs typeface="Times New Roman" pitchFamily="18" charset="0"/>
                <a:sym typeface="Times New Roman" pitchFamily="18" charset="0"/>
              </a:rPr>
              <a:t>Sir Ken Robinson</a:t>
            </a:r>
            <a:br>
              <a:rPr lang="en-US" b="1" dirty="0" smtClean="0">
                <a:effectLst>
                  <a:outerShdw blurRad="38100" dist="38100" dir="2700000" algn="tl">
                    <a:srgbClr val="FFFFFF"/>
                  </a:outerShdw>
                </a:effectLst>
                <a:latin typeface="Times New Roman" pitchFamily="18" charset="0"/>
                <a:cs typeface="Times New Roman" pitchFamily="18" charset="0"/>
                <a:sym typeface="Times New Roman" pitchFamily="18" charset="0"/>
              </a:rPr>
            </a:br>
            <a:r>
              <a:rPr lang="en-US" sz="2000" b="1" dirty="0">
                <a:effectLst>
                  <a:outerShdw blurRad="38100" dist="38100" dir="2700000" algn="tl">
                    <a:srgbClr val="000000">
                      <a:alpha val="43137"/>
                    </a:srgbClr>
                  </a:outerShdw>
                </a:effectLst>
                <a:sym typeface="Gill Sans" charset="0"/>
              </a:rPr>
              <a:t>RSA Animate </a:t>
            </a:r>
            <a:r>
              <a:rPr lang="en-US" sz="2000" dirty="0">
                <a:effectLst>
                  <a:outerShdw blurRad="38100" dist="38100" dir="2700000" algn="tl">
                    <a:srgbClr val="000000">
                      <a:alpha val="43137"/>
                    </a:srgbClr>
                  </a:outerShdw>
                </a:effectLst>
                <a:sym typeface="Gill Sans" charset="0"/>
              </a:rPr>
              <a:t>- </a:t>
            </a:r>
            <a:r>
              <a:rPr lang="en-US" sz="2000" i="1" dirty="0">
                <a:effectLst>
                  <a:outerShdw blurRad="38100" dist="38100" dir="2700000" algn="tl">
                    <a:srgbClr val="000000">
                      <a:alpha val="43137"/>
                    </a:srgbClr>
                  </a:outerShdw>
                </a:effectLst>
                <a:sym typeface="Gill Sans" charset="0"/>
              </a:rPr>
              <a:t>Changing Education Paradigms</a:t>
            </a:r>
            <a:endParaRPr lang="en-US" sz="2000" b="1" i="1" dirty="0" smtClean="0">
              <a:effectLst>
                <a:outerShdw blurRad="38100" dist="38100" dir="2700000" algn="tl">
                  <a:srgbClr val="000000">
                    <a:alpha val="43137"/>
                  </a:srgbClr>
                </a:outerShdw>
              </a:effectLst>
              <a:latin typeface="Times New Roman" pitchFamily="18" charset="0"/>
              <a:sym typeface="Times New Roman" pitchFamily="18" charset="0"/>
            </a:endParaRPr>
          </a:p>
        </p:txBody>
      </p:sp>
      <p:sp>
        <p:nvSpPr>
          <p:cNvPr id="20482" name="Rectangle 2"/>
          <p:cNvSpPr>
            <a:spLocks noGrp="1" noChangeArrowheads="1"/>
          </p:cNvSpPr>
          <p:nvPr>
            <p:ph type="body" idx="1"/>
          </p:nvPr>
        </p:nvSpPr>
        <p:spPr>
          <a:xfrm>
            <a:off x="0" y="2586958"/>
            <a:ext cx="9144000" cy="3647152"/>
          </a:xfrm>
        </p:spPr>
        <p:txBody>
          <a:bodyPr anchor="t"/>
          <a:lstStyle/>
          <a:p>
            <a:pPr marL="151799" indent="0" algn="ctr" eaLnBrk="1" hangingPunct="1">
              <a:buSzPct val="75000"/>
              <a:buNone/>
              <a:defRPr/>
            </a:pPr>
            <a:r>
              <a:rPr lang="en-US" sz="3600" b="1" dirty="0" smtClean="0">
                <a:effectLst>
                  <a:outerShdw blurRad="38100" dist="38100" dir="2700000" algn="tl">
                    <a:srgbClr val="FFFFFF"/>
                  </a:outerShdw>
                </a:effectLst>
                <a:latin typeface="Times New Roman" pitchFamily="18" charset="0"/>
                <a:cs typeface="Times New Roman" pitchFamily="18" charset="0"/>
                <a:sym typeface="Times New Roman Bold" charset="0"/>
              </a:rPr>
              <a:t>D</a:t>
            </a:r>
            <a:r>
              <a:rPr lang="en-US" sz="3600" dirty="0" smtClean="0">
                <a:effectLst>
                  <a:outerShdw blurRad="38100" dist="38100" dir="2700000" algn="tl">
                    <a:srgbClr val="FFFFFF"/>
                  </a:outerShdw>
                </a:effectLst>
                <a:latin typeface="Times New Roman" pitchFamily="18" charset="0"/>
                <a:cs typeface="Times New Roman" pitchFamily="18" charset="0"/>
                <a:sym typeface="Times New Roman Bold" charset="0"/>
              </a:rPr>
              <a:t>ivergent </a:t>
            </a:r>
            <a:r>
              <a:rPr lang="en-US" sz="3600" b="1" dirty="0" smtClean="0">
                <a:effectLst>
                  <a:outerShdw blurRad="38100" dist="38100" dir="2700000" algn="tl">
                    <a:srgbClr val="FFFFFF"/>
                  </a:outerShdw>
                </a:effectLst>
                <a:latin typeface="Times New Roman" pitchFamily="18" charset="0"/>
                <a:cs typeface="Times New Roman" pitchFamily="18" charset="0"/>
                <a:sym typeface="Times New Roman Bold" charset="0"/>
              </a:rPr>
              <a:t>T</a:t>
            </a:r>
            <a:r>
              <a:rPr lang="en-US" sz="3600" dirty="0" smtClean="0">
                <a:effectLst>
                  <a:outerShdw blurRad="38100" dist="38100" dir="2700000" algn="tl">
                    <a:srgbClr val="FFFFFF"/>
                  </a:outerShdw>
                </a:effectLst>
                <a:latin typeface="Times New Roman" pitchFamily="18" charset="0"/>
                <a:cs typeface="Times New Roman" pitchFamily="18" charset="0"/>
                <a:sym typeface="Times New Roman Bold" charset="0"/>
              </a:rPr>
              <a:t>hinking Study</a:t>
            </a:r>
          </a:p>
          <a:p>
            <a:pPr marL="151799" indent="0" algn="ctr" eaLnBrk="1" hangingPunct="1">
              <a:buSzPct val="75000"/>
              <a:buNone/>
              <a:defRPr/>
            </a:pPr>
            <a:r>
              <a:rPr lang="en-US" sz="3300" dirty="0" smtClean="0">
                <a:effectLst>
                  <a:outerShdw blurRad="38100" dist="38100" dir="2700000" algn="tl">
                    <a:srgbClr val="FFFFFF"/>
                  </a:outerShdw>
                </a:effectLst>
                <a:latin typeface="Times New Roman" pitchFamily="18" charset="0"/>
                <a:cs typeface="Times New Roman" pitchFamily="18" charset="0"/>
                <a:sym typeface="Times New Roman" pitchFamily="18" charset="0"/>
              </a:rPr>
              <a:t>Process of having original ideas that have value</a:t>
            </a:r>
          </a:p>
          <a:p>
            <a:pPr marL="151799" indent="0" algn="ctr" eaLnBrk="1" hangingPunct="1">
              <a:buSzPct val="75000"/>
              <a:buNone/>
              <a:defRPr/>
            </a:pPr>
            <a:r>
              <a:rPr lang="en-US" sz="3300" dirty="0" smtClean="0">
                <a:effectLst>
                  <a:outerShdw blurRad="38100" dist="38100" dir="2700000" algn="tl">
                    <a:srgbClr val="FFFFFF"/>
                  </a:outerShdw>
                </a:effectLst>
                <a:latin typeface="Times New Roman" pitchFamily="18" charset="0"/>
                <a:cs typeface="Times New Roman" pitchFamily="18" charset="0"/>
                <a:sym typeface="Times New Roman" pitchFamily="18" charset="0"/>
              </a:rPr>
              <a:t>On </a:t>
            </a:r>
            <a:r>
              <a:rPr lang="en-US" sz="3300" dirty="0">
                <a:effectLst>
                  <a:outerShdw blurRad="38100" dist="38100" dir="2700000" algn="tl">
                    <a:srgbClr val="FFFFFF"/>
                  </a:outerShdw>
                </a:effectLst>
                <a:latin typeface="Times New Roman" pitchFamily="18" charset="0"/>
                <a:cs typeface="Times New Roman" pitchFamily="18" charset="0"/>
                <a:sym typeface="Times New Roman" pitchFamily="18" charset="0"/>
              </a:rPr>
              <a:t>their DT </a:t>
            </a:r>
            <a:r>
              <a:rPr lang="en-US" sz="3300" dirty="0" smtClean="0">
                <a:effectLst>
                  <a:outerShdw blurRad="38100" dist="38100" dir="2700000" algn="tl">
                    <a:srgbClr val="FFFFFF"/>
                  </a:outerShdw>
                </a:effectLst>
                <a:latin typeface="Times New Roman" pitchFamily="18" charset="0"/>
                <a:cs typeface="Times New Roman" pitchFamily="18" charset="0"/>
                <a:sym typeface="Times New Roman" pitchFamily="18" charset="0"/>
              </a:rPr>
              <a:t>Test, if you scored above a certain level you'd be considered to be a genius of divergent thinking</a:t>
            </a:r>
          </a:p>
          <a:p>
            <a:pPr marL="151799" indent="0" algn="ctr" eaLnBrk="1" hangingPunct="1">
              <a:buSzPct val="75000"/>
              <a:buNone/>
              <a:defRPr/>
            </a:pPr>
            <a:r>
              <a:rPr lang="en-US" sz="3300" dirty="0" smtClean="0">
                <a:effectLst>
                  <a:outerShdw blurRad="38100" dist="38100" dir="2700000" algn="tl">
                    <a:srgbClr val="FFFFFF"/>
                  </a:outerShdw>
                </a:effectLst>
                <a:latin typeface="Times New Roman" pitchFamily="18" charset="0"/>
                <a:cs typeface="Times New Roman" pitchFamily="18" charset="0"/>
                <a:sym typeface="Times New Roman" pitchFamily="18" charset="0"/>
              </a:rPr>
              <a:t>1500 People were tested and asked the question:</a:t>
            </a:r>
          </a:p>
          <a:p>
            <a:pPr marL="151799" indent="0" algn="ctr" eaLnBrk="1" hangingPunct="1">
              <a:buSzPct val="75000"/>
              <a:buNone/>
              <a:defRPr/>
            </a:pPr>
            <a:r>
              <a:rPr lang="en-US" sz="3300" b="1" dirty="0" smtClean="0">
                <a:effectLst>
                  <a:outerShdw blurRad="38100" dist="38100" dir="2700000" algn="tl">
                    <a:srgbClr val="FFFFFF"/>
                  </a:outerShdw>
                </a:effectLst>
                <a:latin typeface="Times New Roman" pitchFamily="18" charset="0"/>
                <a:cs typeface="Times New Roman" pitchFamily="18" charset="0"/>
                <a:sym typeface="Times New Roman" pitchFamily="18" charset="0"/>
              </a:rPr>
              <a:t>How many uses can you think of for a paper clip?</a:t>
            </a:r>
          </a:p>
        </p:txBody>
      </p:sp>
      <p:sp>
        <p:nvSpPr>
          <p:cNvPr id="7173" name="Rectangle 3"/>
          <p:cNvSpPr>
            <a:spLocks/>
          </p:cNvSpPr>
          <p:nvPr/>
        </p:nvSpPr>
        <p:spPr bwMode="auto">
          <a:xfrm>
            <a:off x="4501231" y="6509742"/>
            <a:ext cx="140421" cy="200055"/>
          </a:xfrm>
          <a:prstGeom prst="rect">
            <a:avLst/>
          </a:prstGeom>
          <a:noFill/>
          <a:ln w="12700">
            <a:noFill/>
            <a:miter lim="800000"/>
            <a:headEnd/>
            <a:tailEnd/>
          </a:ln>
        </p:spPr>
        <p:txBody>
          <a:bodyPr wrap="none" lIns="0" tIns="0" rIns="28573" bIns="0">
            <a:spAutoFit/>
          </a:bodyPr>
          <a:lstStyle/>
          <a:p>
            <a:pPr marL="27905" algn="ctr"/>
            <a:r>
              <a:rPr lang="en-US" sz="1300" dirty="0">
                <a:latin typeface="Times New Roman" pitchFamily="18" charset="0"/>
                <a:cs typeface="Times New Roman" pitchFamily="18" charset="0"/>
                <a:sym typeface="Times New Roman" pitchFamily="18" charset="0"/>
              </a:rPr>
              <a:t>4</a:t>
            </a:r>
          </a:p>
        </p:txBody>
      </p:sp>
      <p:pic>
        <p:nvPicPr>
          <p:cNvPr id="6149" name="Picture 4"/>
          <p:cNvPicPr>
            <a:picLocks noChangeArrowheads="1"/>
          </p:cNvPicPr>
          <p:nvPr/>
        </p:nvPicPr>
        <p:blipFill>
          <a:blip r:embed="rId4"/>
          <a:srcRect/>
          <a:stretch>
            <a:fillRect/>
          </a:stretch>
        </p:blipFill>
        <p:spPr bwMode="auto">
          <a:xfrm>
            <a:off x="7759899" y="0"/>
            <a:ext cx="2544161" cy="1966764"/>
          </a:xfrm>
          <a:prstGeom prst="rect">
            <a:avLst/>
          </a:prstGeom>
          <a:noFill/>
          <a:ln w="12700">
            <a:noFill/>
            <a:miter lim="800000"/>
            <a:headEnd/>
            <a:tailEnd/>
          </a:ln>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48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482">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0482">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0482">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0482">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048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2" grpId="0" build="p"/>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3" name="Chart 2"/>
          <p:cNvGraphicFramePr>
            <a:graphicFrameLocks noGrp="1"/>
          </p:cNvGraphicFramePr>
          <p:nvPr/>
        </p:nvGraphicFramePr>
        <p:xfrm>
          <a:off x="0" y="0"/>
          <a:ext cx="9144000" cy="685800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93763" y="409575"/>
            <a:ext cx="7358062" cy="769938"/>
          </a:xfrm>
        </p:spPr>
        <p:txBody>
          <a:bodyPr/>
          <a:lstStyle/>
          <a:p>
            <a:pPr algn="ctr">
              <a:defRPr/>
            </a:pPr>
            <a:r>
              <a:rPr sz="3200" dirty="0" smtClean="0">
                <a:solidFill>
                  <a:srgbClr val="820C17"/>
                </a:solidFill>
              </a:rPr>
              <a:t>Conclusion/Errors</a:t>
            </a:r>
            <a:endParaRPr sz="3200" dirty="0">
              <a:solidFill>
                <a:srgbClr val="820C17"/>
              </a:solidFill>
            </a:endParaRPr>
          </a:p>
        </p:txBody>
      </p:sp>
      <p:sp>
        <p:nvSpPr>
          <p:cNvPr id="4" name="Content Placeholder 3"/>
          <p:cNvSpPr>
            <a:spLocks noGrp="1"/>
          </p:cNvSpPr>
          <p:nvPr>
            <p:ph idx="1"/>
          </p:nvPr>
        </p:nvSpPr>
        <p:spPr>
          <a:xfrm>
            <a:off x="446485" y="1143000"/>
            <a:ext cx="8304609" cy="4173450"/>
          </a:xfrm>
        </p:spPr>
        <p:txBody>
          <a:bodyPr/>
          <a:lstStyle/>
          <a:p>
            <a:pPr marL="674167" indent="-522368">
              <a:buSzPct val="90000"/>
              <a:buFont typeface="+mj-lt"/>
              <a:buAutoNum type="arabicPeriod"/>
              <a:defRPr/>
            </a:pPr>
            <a:r>
              <a:rPr lang="en-US" sz="3800" dirty="0" smtClean="0"/>
              <a:t>LD50 with A.S. in soil is about 1.4 to 5.0% - unsure because it starts at 20%</a:t>
            </a:r>
          </a:p>
          <a:p>
            <a:pPr marL="674167" indent="-522368">
              <a:buSzPct val="90000"/>
              <a:buFont typeface="+mj-lt"/>
              <a:buAutoNum type="arabicPeriod"/>
              <a:defRPr/>
            </a:pPr>
            <a:r>
              <a:rPr lang="en-US" sz="3800" dirty="0" smtClean="0"/>
              <a:t>Some beans may have been planted to deep, too much compaction of soil, not enough water</a:t>
            </a:r>
          </a:p>
          <a:p>
            <a:pPr marL="674167" indent="-522368">
              <a:buSzPct val="90000"/>
              <a:buFont typeface="+mj-lt"/>
              <a:buAutoNum type="arabicPeriod"/>
              <a:defRPr/>
            </a:pPr>
            <a:endParaRPr lang="en-US" dirty="0"/>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Chart 3"/>
          <p:cNvGraphicFramePr>
            <a:graphicFrameLocks noGrp="1"/>
          </p:cNvGraphicFramePr>
          <p:nvPr/>
        </p:nvGraphicFramePr>
        <p:xfrm>
          <a:off x="1" y="1"/>
          <a:ext cx="9143999" cy="6857999"/>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93763" y="355600"/>
            <a:ext cx="7358062" cy="823913"/>
          </a:xfrm>
        </p:spPr>
        <p:txBody>
          <a:bodyPr/>
          <a:lstStyle/>
          <a:p>
            <a:pPr algn="ctr">
              <a:defRPr/>
            </a:pPr>
            <a:r>
              <a:rPr sz="3400" smtClean="0">
                <a:solidFill>
                  <a:srgbClr val="820C17"/>
                </a:solidFill>
              </a:rPr>
              <a:t>Conclusion/Errors</a:t>
            </a:r>
            <a:endParaRPr sz="3400">
              <a:solidFill>
                <a:srgbClr val="820C17"/>
              </a:solidFill>
            </a:endParaRPr>
          </a:p>
        </p:txBody>
      </p:sp>
      <p:sp>
        <p:nvSpPr>
          <p:cNvPr id="4" name="Content Placeholder 3"/>
          <p:cNvSpPr>
            <a:spLocks noGrp="1"/>
          </p:cNvSpPr>
          <p:nvPr>
            <p:ph idx="1"/>
          </p:nvPr>
        </p:nvSpPr>
        <p:spPr>
          <a:xfrm>
            <a:off x="446485" y="1143000"/>
            <a:ext cx="8304609" cy="4552015"/>
          </a:xfrm>
        </p:spPr>
        <p:txBody>
          <a:bodyPr/>
          <a:lstStyle/>
          <a:p>
            <a:pPr marL="674167" indent="-522368">
              <a:buSzPct val="90000"/>
              <a:buFont typeface="+mj-lt"/>
              <a:buAutoNum type="arabicPeriod"/>
              <a:defRPr/>
            </a:pPr>
            <a:r>
              <a:rPr lang="en-US" sz="3400" dirty="0" smtClean="0"/>
              <a:t>Ammonium sulfate helps the beans grow at a concentration of about 0.28%</a:t>
            </a:r>
          </a:p>
          <a:p>
            <a:pPr marL="674167" indent="-522368">
              <a:buSzPct val="90000"/>
              <a:buFont typeface="+mj-lt"/>
              <a:buAutoNum type="arabicPeriod"/>
              <a:defRPr/>
            </a:pPr>
            <a:r>
              <a:rPr lang="en-US" sz="3400" dirty="0" smtClean="0"/>
              <a:t>Right above that concentration, the amount of A.S. keeps the seeds from germinating.  </a:t>
            </a:r>
          </a:p>
          <a:p>
            <a:pPr marL="674167" indent="-522368">
              <a:buSzPct val="90000"/>
              <a:buFont typeface="+mj-lt"/>
              <a:buAutoNum type="arabicPeriod"/>
              <a:defRPr/>
            </a:pPr>
            <a:r>
              <a:rPr lang="en-US" sz="3400" dirty="0" smtClean="0"/>
              <a:t>Important for farmers to know so do not add to much fertilizer</a:t>
            </a:r>
          </a:p>
          <a:p>
            <a:pPr marL="674167" indent="-522368">
              <a:buSzPct val="90000"/>
              <a:buFont typeface="+mj-lt"/>
              <a:buAutoNum type="arabicPeriod"/>
              <a:defRPr/>
            </a:pPr>
            <a:r>
              <a:rPr lang="en-US" sz="3400" dirty="0" smtClean="0"/>
              <a:t>Next time try the test with poorer soil</a:t>
            </a:r>
            <a:endParaRPr lang="en-US" sz="3400" dirty="0"/>
          </a:p>
        </p:txBody>
      </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9075" name="Rectangle 3"/>
          <p:cNvSpPr>
            <a:spLocks noGrp="1" noChangeArrowheads="1"/>
          </p:cNvSpPr>
          <p:nvPr>
            <p:ph type="body" idx="1"/>
          </p:nvPr>
        </p:nvSpPr>
        <p:spPr>
          <a:xfrm>
            <a:off x="348258" y="1132763"/>
            <a:ext cx="8518922" cy="3350148"/>
          </a:xfrm>
        </p:spPr>
        <p:txBody>
          <a:bodyPr anchor="t"/>
          <a:lstStyle/>
          <a:p>
            <a:pPr marL="194214" indent="-42415" algn="ctr" eaLnBrk="1" hangingPunct="1">
              <a:buSzPct val="75000"/>
              <a:buFont typeface="Arial" pitchFamily="34" charset="0"/>
              <a:buNone/>
              <a:defRPr/>
            </a:pPr>
            <a:r>
              <a:rPr lang="en-US" sz="2800" b="1" dirty="0" smtClean="0">
                <a:effectLst>
                  <a:outerShdw blurRad="38100" dist="38100" dir="2700000" algn="tl">
                    <a:srgbClr val="C0C0C0"/>
                  </a:outerShdw>
                </a:effectLst>
                <a:latin typeface="Times New Roman" pitchFamily="18" charset="0"/>
                <a:cs typeface="Times New Roman" pitchFamily="18" charset="0"/>
                <a:sym typeface="Times New Roman" pitchFamily="18" charset="0"/>
              </a:rPr>
              <a:t>Serial Dilutions - LD50 Salt on </a:t>
            </a:r>
            <a:r>
              <a:rPr lang="en-US" sz="2800" b="1" dirty="0" err="1" smtClean="0">
                <a:effectLst>
                  <a:outerShdw blurRad="38100" dist="38100" dir="2700000" algn="tl">
                    <a:srgbClr val="C0C0C0"/>
                  </a:outerShdw>
                </a:effectLst>
                <a:latin typeface="Times New Roman" pitchFamily="18" charset="0"/>
                <a:cs typeface="Times New Roman" pitchFamily="18" charset="0"/>
                <a:sym typeface="Times New Roman" pitchFamily="18" charset="0"/>
              </a:rPr>
              <a:t>Mung</a:t>
            </a:r>
            <a:r>
              <a:rPr lang="en-US" sz="2800" b="1" dirty="0" smtClean="0">
                <a:effectLst>
                  <a:outerShdw blurRad="38100" dist="38100" dir="2700000" algn="tl">
                    <a:srgbClr val="C0C0C0"/>
                  </a:outerShdw>
                </a:effectLst>
                <a:latin typeface="Times New Roman" pitchFamily="18" charset="0"/>
                <a:cs typeface="Times New Roman" pitchFamily="18" charset="0"/>
                <a:sym typeface="Times New Roman" pitchFamily="18" charset="0"/>
              </a:rPr>
              <a:t> Beans in bags</a:t>
            </a:r>
          </a:p>
          <a:p>
            <a:pPr marL="194214" indent="-42415" algn="ctr" eaLnBrk="1" hangingPunct="1">
              <a:buSzPct val="75000"/>
              <a:buFont typeface="Arial" pitchFamily="34" charset="0"/>
              <a:buNone/>
              <a:defRPr/>
            </a:pPr>
            <a:r>
              <a:rPr lang="en-US" sz="2800" b="1" dirty="0" smtClean="0">
                <a:effectLst>
                  <a:outerShdw blurRad="38100" dist="38100" dir="2700000" algn="tl">
                    <a:srgbClr val="C0C0C0"/>
                  </a:outerShdw>
                </a:effectLst>
                <a:latin typeface="Times New Roman" pitchFamily="18" charset="0"/>
                <a:cs typeface="Times New Roman" pitchFamily="18" charset="0"/>
                <a:sym typeface="Times New Roman" pitchFamily="18" charset="0"/>
              </a:rPr>
              <a:t>Ammonium Sulfate on </a:t>
            </a:r>
            <a:r>
              <a:rPr lang="en-US" sz="2800" b="1" dirty="0" err="1" smtClean="0">
                <a:effectLst>
                  <a:outerShdw blurRad="38100" dist="38100" dir="2700000" algn="tl">
                    <a:srgbClr val="C0C0C0"/>
                  </a:outerShdw>
                </a:effectLst>
                <a:latin typeface="Times New Roman" pitchFamily="18" charset="0"/>
                <a:cs typeface="Times New Roman" pitchFamily="18" charset="0"/>
                <a:sym typeface="Times New Roman" pitchFamily="18" charset="0"/>
              </a:rPr>
              <a:t>Mung</a:t>
            </a:r>
            <a:r>
              <a:rPr lang="en-US" sz="2800" b="1" dirty="0" smtClean="0">
                <a:effectLst>
                  <a:outerShdw blurRad="38100" dist="38100" dir="2700000" algn="tl">
                    <a:srgbClr val="C0C0C0"/>
                  </a:outerShdw>
                </a:effectLst>
                <a:latin typeface="Times New Roman" pitchFamily="18" charset="0"/>
                <a:cs typeface="Times New Roman" pitchFamily="18" charset="0"/>
                <a:sym typeface="Times New Roman" pitchFamily="18" charset="0"/>
              </a:rPr>
              <a:t> Beans in bags</a:t>
            </a:r>
          </a:p>
          <a:p>
            <a:pPr marL="194214" indent="-42415" algn="ctr" eaLnBrk="1" hangingPunct="1">
              <a:buSzPct val="75000"/>
              <a:buFont typeface="Arial" pitchFamily="34" charset="0"/>
              <a:buNone/>
              <a:defRPr/>
            </a:pPr>
            <a:r>
              <a:rPr lang="en-US" sz="2800" b="1" dirty="0" smtClean="0">
                <a:effectLst>
                  <a:outerShdw blurRad="38100" dist="38100" dir="2700000" algn="tl">
                    <a:srgbClr val="C0C0C0"/>
                  </a:outerShdw>
                </a:effectLst>
                <a:latin typeface="Times New Roman" pitchFamily="18" charset="0"/>
                <a:cs typeface="Times New Roman" pitchFamily="18" charset="0"/>
                <a:sym typeface="Times New Roman" pitchFamily="18" charset="0"/>
              </a:rPr>
              <a:t>Ammonium Sulfate on </a:t>
            </a:r>
            <a:r>
              <a:rPr lang="en-US" sz="2800" b="1" dirty="0" err="1" smtClean="0">
                <a:effectLst>
                  <a:outerShdw blurRad="38100" dist="38100" dir="2700000" algn="tl">
                    <a:srgbClr val="C0C0C0"/>
                  </a:outerShdw>
                </a:effectLst>
                <a:latin typeface="Times New Roman" pitchFamily="18" charset="0"/>
                <a:cs typeface="Times New Roman" pitchFamily="18" charset="0"/>
                <a:sym typeface="Times New Roman" pitchFamily="18" charset="0"/>
              </a:rPr>
              <a:t>Mung</a:t>
            </a:r>
            <a:r>
              <a:rPr lang="en-US" sz="2800" b="1" dirty="0" smtClean="0">
                <a:effectLst>
                  <a:outerShdw blurRad="38100" dist="38100" dir="2700000" algn="tl">
                    <a:srgbClr val="C0C0C0"/>
                  </a:outerShdw>
                </a:effectLst>
                <a:latin typeface="Times New Roman" pitchFamily="18" charset="0"/>
                <a:cs typeface="Times New Roman" pitchFamily="18" charset="0"/>
                <a:sym typeface="Times New Roman" pitchFamily="18" charset="0"/>
              </a:rPr>
              <a:t> Beans plant growth</a:t>
            </a:r>
          </a:p>
          <a:p>
            <a:pPr marL="194214" indent="-42415" algn="ctr" eaLnBrk="1" hangingPunct="1">
              <a:buSzPct val="75000"/>
              <a:buFont typeface="Arial" pitchFamily="34" charset="0"/>
              <a:buNone/>
              <a:defRPr/>
            </a:pPr>
            <a:endParaRPr lang="en-US" sz="2800" b="1" dirty="0" smtClean="0">
              <a:effectLst>
                <a:outerShdw blurRad="38100" dist="38100" dir="2700000" algn="tl">
                  <a:srgbClr val="C0C0C0"/>
                </a:outerShdw>
              </a:effectLst>
              <a:latin typeface="Times New Roman" pitchFamily="18" charset="0"/>
              <a:cs typeface="Times New Roman" pitchFamily="18" charset="0"/>
              <a:sym typeface="Times New Roman" pitchFamily="18" charset="0"/>
            </a:endParaRPr>
          </a:p>
          <a:p>
            <a:pPr marL="194214" indent="-42415" algn="ctr" eaLnBrk="1" hangingPunct="1">
              <a:buSzPct val="75000"/>
              <a:buFont typeface="Arial" pitchFamily="34" charset="0"/>
              <a:buNone/>
              <a:defRPr/>
            </a:pPr>
            <a:endParaRPr lang="en-US" sz="2800" b="1" dirty="0" smtClean="0">
              <a:effectLst>
                <a:outerShdw blurRad="38100" dist="38100" dir="2700000" algn="tl">
                  <a:srgbClr val="C0C0C0"/>
                </a:outerShdw>
              </a:effectLst>
              <a:latin typeface="Times New Roman" pitchFamily="18" charset="0"/>
              <a:cs typeface="Times New Roman" pitchFamily="18" charset="0"/>
              <a:sym typeface="Times New Roman" pitchFamily="18" charset="0"/>
            </a:endParaRPr>
          </a:p>
          <a:p>
            <a:pPr marL="194214" indent="-42415" algn="ctr" eaLnBrk="1" hangingPunct="1">
              <a:buSzPct val="75000"/>
              <a:buFont typeface="Arial" pitchFamily="34" charset="0"/>
              <a:buNone/>
              <a:defRPr/>
            </a:pPr>
            <a:endParaRPr lang="en-US" sz="2800" b="1" dirty="0" smtClean="0">
              <a:effectLst>
                <a:outerShdw blurRad="38100" dist="38100" dir="2700000" algn="tl">
                  <a:srgbClr val="C0C0C0"/>
                </a:outerShdw>
              </a:effectLst>
              <a:latin typeface="Times New Roman" pitchFamily="18" charset="0"/>
              <a:cs typeface="Times New Roman" pitchFamily="18" charset="0"/>
              <a:sym typeface="Times New Roman" pitchFamily="18" charset="0"/>
            </a:endParaRPr>
          </a:p>
          <a:p>
            <a:pPr marL="194214" indent="-42415" algn="ctr" eaLnBrk="1" hangingPunct="1">
              <a:buSzPct val="75000"/>
              <a:buFont typeface="Arial" pitchFamily="34" charset="0"/>
              <a:buNone/>
              <a:defRPr/>
            </a:pPr>
            <a:r>
              <a:rPr lang="en-US" sz="3500" b="1" dirty="0" smtClean="0">
                <a:effectLst>
                  <a:outerShdw blurRad="38100" dist="38100" dir="2700000" algn="tl">
                    <a:srgbClr val="C0C0C0"/>
                  </a:outerShdw>
                </a:effectLst>
                <a:latin typeface="Times New Roman" pitchFamily="18" charset="0"/>
                <a:cs typeface="Times New Roman" pitchFamily="18" charset="0"/>
                <a:sym typeface="Times New Roman" pitchFamily="18" charset="0"/>
              </a:rPr>
              <a:t>Ammonium Sulfate on Eutrophication?</a:t>
            </a:r>
          </a:p>
        </p:txBody>
      </p:sp>
      <p:sp>
        <p:nvSpPr>
          <p:cNvPr id="215042" name="Rectangle 4"/>
          <p:cNvSpPr>
            <a:spLocks/>
          </p:cNvSpPr>
          <p:nvPr/>
        </p:nvSpPr>
        <p:spPr bwMode="auto">
          <a:xfrm>
            <a:off x="4459288" y="6510338"/>
            <a:ext cx="223837" cy="200025"/>
          </a:xfrm>
          <a:prstGeom prst="rect">
            <a:avLst/>
          </a:prstGeom>
          <a:noFill/>
          <a:ln w="12700">
            <a:noFill/>
            <a:miter lim="800000"/>
            <a:headEnd/>
            <a:tailEnd/>
          </a:ln>
        </p:spPr>
        <p:txBody>
          <a:bodyPr wrap="none" lIns="0" tIns="0" rIns="28573" bIns="0">
            <a:spAutoFit/>
          </a:bodyPr>
          <a:lstStyle/>
          <a:p>
            <a:pPr marL="26988" algn="ctr"/>
            <a:r>
              <a:rPr lang="en-US" sz="1300">
                <a:latin typeface="Times New Roman" pitchFamily="18" charset="0"/>
                <a:cs typeface="Times New Roman" pitchFamily="18" charset="0"/>
                <a:sym typeface="Times New Roman" pitchFamily="18" charset="0"/>
              </a:rPr>
              <a:t>39</a:t>
            </a:r>
          </a:p>
        </p:txBody>
      </p:sp>
      <p:grpSp>
        <p:nvGrpSpPr>
          <p:cNvPr id="2" name="Group 8"/>
          <p:cNvGrpSpPr>
            <a:grpSpLocks/>
          </p:cNvGrpSpPr>
          <p:nvPr/>
        </p:nvGrpSpPr>
        <p:grpSpPr bwMode="auto">
          <a:xfrm>
            <a:off x="2681288" y="2740025"/>
            <a:ext cx="3482975" cy="1035050"/>
            <a:chOff x="2415" y="3200"/>
            <a:chExt cx="3120" cy="928"/>
          </a:xfrm>
        </p:grpSpPr>
        <p:sp>
          <p:nvSpPr>
            <p:cNvPr id="86022" name="AutoShape 5"/>
            <p:cNvSpPr>
              <a:spLocks/>
            </p:cNvSpPr>
            <p:nvPr/>
          </p:nvSpPr>
          <p:spPr bwMode="auto">
            <a:xfrm>
              <a:off x="3520" y="3216"/>
              <a:ext cx="816" cy="912"/>
            </a:xfrm>
            <a:prstGeom prst="downArrow">
              <a:avLst>
                <a:gd name="adj1" fmla="val 50000"/>
                <a:gd name="adj2" fmla="val 27941"/>
              </a:avLst>
            </a:prstGeom>
            <a:solidFill>
              <a:schemeClr val="tx1">
                <a:lumMod val="65000"/>
              </a:schemeClr>
            </a:solidFill>
            <a:ln w="25400">
              <a:solidFill>
                <a:srgbClr val="000000"/>
              </a:solidFill>
              <a:miter lim="800000"/>
              <a:headEnd/>
              <a:tailEnd/>
            </a:ln>
          </p:spPr>
          <p:txBody>
            <a:bodyPr wrap="none" anchor="ctr"/>
            <a:lstStyle/>
            <a:p>
              <a:pPr algn="ctr">
                <a:defRPr/>
              </a:pPr>
              <a:endParaRPr lang="en-US"/>
            </a:p>
          </p:txBody>
        </p:sp>
        <p:sp>
          <p:nvSpPr>
            <p:cNvPr id="6" name="TextBox 5"/>
            <p:cNvSpPr txBox="1"/>
            <p:nvPr/>
          </p:nvSpPr>
          <p:spPr>
            <a:xfrm>
              <a:off x="2415" y="3200"/>
              <a:ext cx="3120" cy="800"/>
            </a:xfrm>
            <a:prstGeom prst="rect">
              <a:avLst/>
            </a:prstGeom>
            <a:noFill/>
          </p:spPr>
          <p:txBody>
            <a:bodyPr>
              <a:spAutoFit/>
            </a:bodyPr>
            <a:lstStyle/>
            <a:p>
              <a:pPr>
                <a:defRPr/>
              </a:pPr>
              <a:endParaRPr lang="en-US" dirty="0">
                <a:latin typeface="Gill Sans" charset="0"/>
                <a:sym typeface="Gill Sans" charset="0"/>
              </a:endParaRPr>
            </a:p>
            <a:p>
              <a:pPr algn="ctr">
                <a:defRPr/>
              </a:pPr>
              <a:r>
                <a:rPr lang="en-US" sz="3400" b="1" dirty="0">
                  <a:solidFill>
                    <a:srgbClr val="820C17"/>
                  </a:solidFill>
                  <a:effectLst>
                    <a:outerShdw blurRad="38100" dist="38100" dir="2700000" algn="tl">
                      <a:srgbClr val="000000">
                        <a:alpha val="43137"/>
                      </a:srgbClr>
                    </a:outerShdw>
                  </a:effectLst>
                  <a:latin typeface="Times New Roman Bold" pitchFamily="18" charset="0"/>
                  <a:cs typeface="Times New Roman Bold" pitchFamily="18" charset="0"/>
                  <a:sym typeface="Gill Sans" charset="0"/>
                </a:rPr>
                <a:t>New </a:t>
              </a:r>
              <a:r>
                <a:rPr lang="en-US" sz="3400" b="1" dirty="0" smtClean="0">
                  <a:solidFill>
                    <a:srgbClr val="820C17"/>
                  </a:solidFill>
                  <a:effectLst>
                    <a:outerShdw blurRad="38100" dist="38100" dir="2700000" algn="tl">
                      <a:srgbClr val="000000">
                        <a:alpha val="43137"/>
                      </a:srgbClr>
                    </a:outerShdw>
                  </a:effectLst>
                  <a:latin typeface="Times New Roman Bold" pitchFamily="18" charset="0"/>
                  <a:cs typeface="Times New Roman Bold" pitchFamily="18" charset="0"/>
                  <a:sym typeface="Gill Sans" charset="0"/>
                </a:rPr>
                <a:t>STEP</a:t>
              </a:r>
              <a:endParaRPr lang="en-US" sz="3400" b="1" dirty="0">
                <a:solidFill>
                  <a:srgbClr val="820C17"/>
                </a:solidFill>
                <a:effectLst>
                  <a:outerShdw blurRad="38100" dist="38100" dir="2700000" algn="tl">
                    <a:srgbClr val="000000">
                      <a:alpha val="43137"/>
                    </a:srgbClr>
                  </a:outerShdw>
                </a:effectLst>
                <a:latin typeface="Times New Roman Bold" pitchFamily="18" charset="0"/>
                <a:cs typeface="Times New Roman Bold" pitchFamily="18" charset="0"/>
                <a:sym typeface="Gill Sans" charset="0"/>
              </a:endParaRPr>
            </a:p>
          </p:txBody>
        </p:sp>
      </p:grp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par>
                          <p:cTn id="8" fill="hold" nodeType="afterGroup">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259075">
                                            <p:txEl>
                                              <p:pRg st="6" end="6"/>
                                            </p:txEl>
                                          </p:spTgt>
                                        </p:tgtEl>
                                        <p:attrNameLst>
                                          <p:attrName>style.visibility</p:attrName>
                                        </p:attrNameLst>
                                      </p:cBhvr>
                                      <p:to>
                                        <p:strVal val="visible"/>
                                      </p:to>
                                    </p:set>
                                    <p:animEffect transition="in" filter="wipe(up)">
                                      <p:cBhvr>
                                        <p:cTn id="11" dur="500"/>
                                        <p:tgtEl>
                                          <p:spTgt spid="25907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9075"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139266" name="Picture 2" descr="http://centurysciencedoe.edublogs.org/files/2012/04/photo-10-26sxdjr.jpg"/>
          <p:cNvPicPr>
            <a:picLocks noChangeAspect="1" noChangeArrowheads="1"/>
          </p:cNvPicPr>
          <p:nvPr/>
        </p:nvPicPr>
        <p:blipFill>
          <a:blip r:embed="rId2"/>
          <a:srcRect/>
          <a:stretch>
            <a:fillRect/>
          </a:stretch>
        </p:blipFill>
        <p:spPr bwMode="auto">
          <a:xfrm>
            <a:off x="-38257" y="1"/>
            <a:ext cx="9182258" cy="6858000"/>
          </a:xfrm>
          <a:prstGeom prst="rect">
            <a:avLst/>
          </a:prstGeom>
          <a:noFill/>
        </p:spPr>
      </p:pic>
      <p:sp>
        <p:nvSpPr>
          <p:cNvPr id="5" name="Rectangle 4"/>
          <p:cNvSpPr/>
          <p:nvPr/>
        </p:nvSpPr>
        <p:spPr>
          <a:xfrm>
            <a:off x="815027" y="337361"/>
            <a:ext cx="5829416" cy="707886"/>
          </a:xfrm>
          <a:prstGeom prst="rect">
            <a:avLst/>
          </a:prstGeom>
        </p:spPr>
        <p:txBody>
          <a:bodyPr wrap="none">
            <a:spAutoFit/>
          </a:bodyPr>
          <a:lstStyle/>
          <a:p>
            <a:r>
              <a:rPr lang="en-US" sz="4000" b="1" dirty="0" smtClean="0">
                <a:effectLst>
                  <a:outerShdw blurRad="38100" dist="38100" dir="2700000" algn="tl">
                    <a:srgbClr val="000000">
                      <a:alpha val="43137"/>
                    </a:srgbClr>
                  </a:outerShdw>
                </a:effectLst>
                <a:latin typeface="Times New Roman" pitchFamily="18" charset="0"/>
                <a:cs typeface="Times New Roman" pitchFamily="18" charset="0"/>
              </a:rPr>
              <a:t>Specific Heat and Albedo </a:t>
            </a:r>
            <a:endParaRPr lang="en-US" sz="4000" dirty="0">
              <a:effectLst>
                <a:outerShdw blurRad="38100" dist="38100" dir="2700000" algn="tl">
                  <a:srgbClr val="000000">
                    <a:alpha val="43137"/>
                  </a:srgbClr>
                </a:outerShdw>
              </a:effectLst>
              <a:latin typeface="Times New Roman" pitchFamily="18" charset="0"/>
              <a:cs typeface="Times New Roman" pitchFamily="18" charset="0"/>
            </a:endParaRPr>
          </a:p>
        </p:txBody>
      </p: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5" name="Rectangle 3"/>
          <p:cNvSpPr>
            <a:spLocks noGrp="1" noChangeArrowheads="1"/>
          </p:cNvSpPr>
          <p:nvPr>
            <p:ph type="body" idx="1"/>
          </p:nvPr>
        </p:nvSpPr>
        <p:spPr>
          <a:xfrm>
            <a:off x="348258" y="1132763"/>
            <a:ext cx="8518922" cy="2923877"/>
          </a:xfrm>
        </p:spPr>
        <p:txBody>
          <a:bodyPr anchor="t"/>
          <a:lstStyle/>
          <a:p>
            <a:pPr algn="ctr">
              <a:buNone/>
            </a:pPr>
            <a:r>
              <a:rPr lang="en-US" sz="3600" b="1" dirty="0" smtClean="0">
                <a:effectLst>
                  <a:outerShdw blurRad="38100" dist="38100" dir="2700000" algn="tl">
                    <a:srgbClr val="000000">
                      <a:alpha val="43137"/>
                    </a:srgbClr>
                  </a:outerShdw>
                </a:effectLst>
                <a:latin typeface="Times New Roman" pitchFamily="18" charset="0"/>
                <a:cs typeface="Times New Roman" pitchFamily="18" charset="0"/>
              </a:rPr>
              <a:t>Specific Heat of Water and White Sand</a:t>
            </a:r>
          </a:p>
          <a:p>
            <a:pPr marL="194214" indent="-42415" algn="ctr" eaLnBrk="1" hangingPunct="1">
              <a:buSzPct val="75000"/>
              <a:buFont typeface="Arial" pitchFamily="34" charset="0"/>
              <a:buNone/>
              <a:defRPr/>
            </a:pPr>
            <a:endParaRPr lang="en-US" sz="2800" b="1" dirty="0" smtClean="0">
              <a:effectLst>
                <a:outerShdw blurRad="38100" dist="38100" dir="2700000" algn="tl">
                  <a:srgbClr val="C0C0C0"/>
                </a:outerShdw>
              </a:effectLst>
              <a:latin typeface="Times New Roman" pitchFamily="18" charset="0"/>
              <a:cs typeface="Times New Roman" pitchFamily="18" charset="0"/>
              <a:sym typeface="Times New Roman" pitchFamily="18" charset="0"/>
            </a:endParaRPr>
          </a:p>
          <a:p>
            <a:pPr marL="194214" indent="-42415" algn="ctr" eaLnBrk="1" hangingPunct="1">
              <a:buSzPct val="75000"/>
              <a:buFont typeface="Arial" pitchFamily="34" charset="0"/>
              <a:buNone/>
              <a:defRPr/>
            </a:pPr>
            <a:endParaRPr lang="en-US" sz="2800" b="1" dirty="0" smtClean="0">
              <a:effectLst>
                <a:outerShdw blurRad="38100" dist="38100" dir="2700000" algn="tl">
                  <a:srgbClr val="C0C0C0"/>
                </a:outerShdw>
              </a:effectLst>
              <a:latin typeface="Times New Roman" pitchFamily="18" charset="0"/>
              <a:cs typeface="Times New Roman" pitchFamily="18" charset="0"/>
              <a:sym typeface="Times New Roman" pitchFamily="18" charset="0"/>
            </a:endParaRPr>
          </a:p>
          <a:p>
            <a:pPr marL="194214" indent="-42415" algn="ctr" eaLnBrk="1" hangingPunct="1">
              <a:buSzPct val="75000"/>
              <a:buFont typeface="Arial" pitchFamily="34" charset="0"/>
              <a:buNone/>
              <a:defRPr/>
            </a:pPr>
            <a:endParaRPr lang="en-US" sz="2800" b="1" dirty="0" smtClean="0">
              <a:effectLst>
                <a:outerShdw blurRad="38100" dist="38100" dir="2700000" algn="tl">
                  <a:srgbClr val="C0C0C0"/>
                </a:outerShdw>
              </a:effectLst>
              <a:latin typeface="Times New Roman" pitchFamily="18" charset="0"/>
              <a:cs typeface="Times New Roman" pitchFamily="18" charset="0"/>
              <a:sym typeface="Times New Roman" pitchFamily="18" charset="0"/>
            </a:endParaRPr>
          </a:p>
          <a:p>
            <a:pPr marL="194214" indent="-42415" algn="ctr" eaLnBrk="1" hangingPunct="1">
              <a:buSzPct val="75000"/>
              <a:buFont typeface="Arial" pitchFamily="34" charset="0"/>
              <a:buNone/>
              <a:defRPr/>
            </a:pPr>
            <a:endParaRPr lang="en-US" sz="2800" b="1" dirty="0" smtClean="0">
              <a:effectLst>
                <a:outerShdw blurRad="38100" dist="38100" dir="2700000" algn="tl">
                  <a:srgbClr val="C0C0C0"/>
                </a:outerShdw>
              </a:effectLst>
              <a:latin typeface="Times New Roman" pitchFamily="18" charset="0"/>
              <a:cs typeface="Times New Roman" pitchFamily="18" charset="0"/>
              <a:sym typeface="Times New Roman" pitchFamily="18" charset="0"/>
            </a:endParaRPr>
          </a:p>
          <a:p>
            <a:pPr marL="194214" indent="-42415" algn="ctr" eaLnBrk="1" hangingPunct="1">
              <a:buSzPct val="75000"/>
              <a:buFont typeface="Arial" pitchFamily="34" charset="0"/>
              <a:buNone/>
              <a:defRPr/>
            </a:pPr>
            <a:endParaRPr lang="en-US" sz="2800" b="1" dirty="0" smtClean="0">
              <a:effectLst>
                <a:outerShdw blurRad="38100" dist="38100" dir="2700000" algn="tl">
                  <a:srgbClr val="C0C0C0"/>
                </a:outerShdw>
              </a:effectLst>
              <a:latin typeface="Times New Roman" pitchFamily="18" charset="0"/>
              <a:cs typeface="Times New Roman" pitchFamily="18" charset="0"/>
              <a:sym typeface="Times New Roman" pitchFamily="18" charset="0"/>
            </a:endParaRPr>
          </a:p>
        </p:txBody>
      </p:sp>
      <p:sp>
        <p:nvSpPr>
          <p:cNvPr id="215042" name="Rectangle 4"/>
          <p:cNvSpPr>
            <a:spLocks/>
          </p:cNvSpPr>
          <p:nvPr/>
        </p:nvSpPr>
        <p:spPr bwMode="auto">
          <a:xfrm>
            <a:off x="4459288" y="6510338"/>
            <a:ext cx="223837" cy="200025"/>
          </a:xfrm>
          <a:prstGeom prst="rect">
            <a:avLst/>
          </a:prstGeom>
          <a:noFill/>
          <a:ln w="12700">
            <a:noFill/>
            <a:miter lim="800000"/>
            <a:headEnd/>
            <a:tailEnd/>
          </a:ln>
        </p:spPr>
        <p:txBody>
          <a:bodyPr wrap="none" lIns="0" tIns="0" rIns="28573" bIns="0">
            <a:spAutoFit/>
          </a:bodyPr>
          <a:lstStyle/>
          <a:p>
            <a:pPr marL="26988" algn="ctr"/>
            <a:r>
              <a:rPr lang="en-US" sz="1300">
                <a:latin typeface="Times New Roman" pitchFamily="18" charset="0"/>
                <a:cs typeface="Times New Roman" pitchFamily="18" charset="0"/>
                <a:sym typeface="Times New Roman" pitchFamily="18" charset="0"/>
              </a:rPr>
              <a:t>39</a:t>
            </a:r>
          </a:p>
        </p:txBody>
      </p:sp>
    </p:spTree>
  </p:cSld>
  <p:clrMapOvr>
    <a:masterClrMapping/>
  </p:clrMapOvr>
  <p:transition spd="slow">
    <p:fade thruBlk="1"/>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2930"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5" name="Rectangle 3"/>
          <p:cNvSpPr>
            <a:spLocks noGrp="1" noChangeArrowheads="1"/>
          </p:cNvSpPr>
          <p:nvPr>
            <p:ph type="body" idx="1"/>
          </p:nvPr>
        </p:nvSpPr>
        <p:spPr>
          <a:xfrm>
            <a:off x="348258" y="1132763"/>
            <a:ext cx="8518922" cy="3976473"/>
          </a:xfrm>
        </p:spPr>
        <p:txBody>
          <a:bodyPr anchor="t"/>
          <a:lstStyle/>
          <a:p>
            <a:pPr algn="ctr">
              <a:buNone/>
            </a:pPr>
            <a:r>
              <a:rPr lang="en-US" sz="3600" b="1" dirty="0" smtClean="0">
                <a:effectLst>
                  <a:outerShdw blurRad="38100" dist="38100" dir="2700000" algn="tl">
                    <a:srgbClr val="000000">
                      <a:alpha val="43137"/>
                    </a:srgbClr>
                  </a:outerShdw>
                </a:effectLst>
                <a:latin typeface="Times New Roman" pitchFamily="18" charset="0"/>
                <a:cs typeface="Times New Roman" pitchFamily="18" charset="0"/>
              </a:rPr>
              <a:t>Specific Heat of Water and White Sand</a:t>
            </a:r>
          </a:p>
          <a:p>
            <a:pPr marL="194214" indent="-42415" algn="ctr" eaLnBrk="1" hangingPunct="1">
              <a:buSzPct val="75000"/>
              <a:buFont typeface="Arial" pitchFamily="34" charset="0"/>
              <a:buNone/>
              <a:defRPr/>
            </a:pPr>
            <a:endParaRPr lang="en-US" sz="2800" b="1" dirty="0" smtClean="0">
              <a:effectLst>
                <a:outerShdw blurRad="38100" dist="38100" dir="2700000" algn="tl">
                  <a:srgbClr val="C0C0C0"/>
                </a:outerShdw>
              </a:effectLst>
              <a:latin typeface="Times New Roman" pitchFamily="18" charset="0"/>
              <a:cs typeface="Times New Roman" pitchFamily="18" charset="0"/>
              <a:sym typeface="Times New Roman" pitchFamily="18" charset="0"/>
            </a:endParaRPr>
          </a:p>
          <a:p>
            <a:pPr marL="194214" indent="-42415" algn="ctr" eaLnBrk="1" hangingPunct="1">
              <a:buSzPct val="75000"/>
              <a:buFont typeface="Arial" pitchFamily="34" charset="0"/>
              <a:buNone/>
              <a:defRPr/>
            </a:pPr>
            <a:endParaRPr lang="en-US" sz="2800" b="1" dirty="0" smtClean="0">
              <a:effectLst>
                <a:outerShdw blurRad="38100" dist="38100" dir="2700000" algn="tl">
                  <a:srgbClr val="C0C0C0"/>
                </a:outerShdw>
              </a:effectLst>
              <a:latin typeface="Times New Roman" pitchFamily="18" charset="0"/>
              <a:cs typeface="Times New Roman" pitchFamily="18" charset="0"/>
              <a:sym typeface="Times New Roman" pitchFamily="18" charset="0"/>
            </a:endParaRPr>
          </a:p>
          <a:p>
            <a:pPr marL="194214" indent="-42415" algn="ctr" eaLnBrk="1" hangingPunct="1">
              <a:buSzPct val="75000"/>
              <a:buFont typeface="Arial" pitchFamily="34" charset="0"/>
              <a:buNone/>
              <a:defRPr/>
            </a:pPr>
            <a:endParaRPr lang="en-US" sz="2800" b="1" dirty="0" smtClean="0">
              <a:effectLst>
                <a:outerShdw blurRad="38100" dist="38100" dir="2700000" algn="tl">
                  <a:srgbClr val="C0C0C0"/>
                </a:outerShdw>
              </a:effectLst>
              <a:latin typeface="Times New Roman" pitchFamily="18" charset="0"/>
              <a:cs typeface="Times New Roman" pitchFamily="18" charset="0"/>
              <a:sym typeface="Times New Roman" pitchFamily="18" charset="0"/>
            </a:endParaRPr>
          </a:p>
          <a:p>
            <a:pPr marL="194214" indent="-42415" algn="ctr" eaLnBrk="1" hangingPunct="1">
              <a:buSzPct val="75000"/>
              <a:buFont typeface="Arial" pitchFamily="34" charset="0"/>
              <a:buNone/>
              <a:defRPr/>
            </a:pPr>
            <a:endParaRPr lang="en-US" sz="2800" b="1" dirty="0" smtClean="0">
              <a:effectLst>
                <a:outerShdw blurRad="38100" dist="38100" dir="2700000" algn="tl">
                  <a:srgbClr val="C0C0C0"/>
                </a:outerShdw>
              </a:effectLst>
              <a:latin typeface="Times New Roman" pitchFamily="18" charset="0"/>
              <a:cs typeface="Times New Roman" pitchFamily="18" charset="0"/>
              <a:sym typeface="Times New Roman" pitchFamily="18" charset="0"/>
            </a:endParaRPr>
          </a:p>
          <a:p>
            <a:pPr marL="194214" indent="-42415" algn="ctr" eaLnBrk="1" hangingPunct="1">
              <a:buSzPct val="75000"/>
              <a:buFont typeface="Arial" pitchFamily="34" charset="0"/>
              <a:buNone/>
              <a:defRPr/>
            </a:pPr>
            <a:endParaRPr lang="en-US" sz="2800" b="1" dirty="0" smtClean="0">
              <a:effectLst>
                <a:outerShdw blurRad="38100" dist="38100" dir="2700000" algn="tl">
                  <a:srgbClr val="C0C0C0"/>
                </a:outerShdw>
              </a:effectLst>
              <a:latin typeface="Times New Roman" pitchFamily="18" charset="0"/>
              <a:cs typeface="Times New Roman" pitchFamily="18" charset="0"/>
              <a:sym typeface="Times New Roman" pitchFamily="18" charset="0"/>
            </a:endParaRPr>
          </a:p>
          <a:p>
            <a:pPr algn="ctr">
              <a:buNone/>
            </a:pPr>
            <a:r>
              <a:rPr lang="en-US" sz="3600" b="1" dirty="0" smtClean="0">
                <a:effectLst>
                  <a:outerShdw blurRad="38100" dist="38100" dir="2700000" algn="tl">
                    <a:srgbClr val="000000">
                      <a:alpha val="43137"/>
                    </a:srgbClr>
                  </a:outerShdw>
                </a:effectLst>
                <a:latin typeface="Times New Roman" pitchFamily="18" charset="0"/>
                <a:cs typeface="Times New Roman" pitchFamily="18" charset="0"/>
              </a:rPr>
              <a:t>Specific Heat and Albedo of White and Black Sand</a:t>
            </a:r>
          </a:p>
        </p:txBody>
      </p:sp>
      <p:sp>
        <p:nvSpPr>
          <p:cNvPr id="215042" name="Rectangle 4"/>
          <p:cNvSpPr>
            <a:spLocks/>
          </p:cNvSpPr>
          <p:nvPr/>
        </p:nvSpPr>
        <p:spPr bwMode="auto">
          <a:xfrm>
            <a:off x="4459288" y="6510338"/>
            <a:ext cx="223837" cy="200025"/>
          </a:xfrm>
          <a:prstGeom prst="rect">
            <a:avLst/>
          </a:prstGeom>
          <a:noFill/>
          <a:ln w="12700">
            <a:noFill/>
            <a:miter lim="800000"/>
            <a:headEnd/>
            <a:tailEnd/>
          </a:ln>
        </p:spPr>
        <p:txBody>
          <a:bodyPr wrap="none" lIns="0" tIns="0" rIns="28573" bIns="0">
            <a:spAutoFit/>
          </a:bodyPr>
          <a:lstStyle/>
          <a:p>
            <a:pPr marL="26988" algn="ctr"/>
            <a:r>
              <a:rPr lang="en-US" sz="1300">
                <a:latin typeface="Times New Roman" pitchFamily="18" charset="0"/>
                <a:cs typeface="Times New Roman" pitchFamily="18" charset="0"/>
                <a:sym typeface="Times New Roman" pitchFamily="18" charset="0"/>
              </a:rPr>
              <a:t>39</a:t>
            </a:r>
          </a:p>
        </p:txBody>
      </p:sp>
      <p:grpSp>
        <p:nvGrpSpPr>
          <p:cNvPr id="2" name="Group 8"/>
          <p:cNvGrpSpPr>
            <a:grpSpLocks/>
          </p:cNvGrpSpPr>
          <p:nvPr/>
        </p:nvGrpSpPr>
        <p:grpSpPr bwMode="auto">
          <a:xfrm>
            <a:off x="2926952" y="2740025"/>
            <a:ext cx="3482975" cy="1035050"/>
            <a:chOff x="2415" y="3200"/>
            <a:chExt cx="3120" cy="928"/>
          </a:xfrm>
        </p:grpSpPr>
        <p:sp>
          <p:nvSpPr>
            <p:cNvPr id="86022" name="AutoShape 5"/>
            <p:cNvSpPr>
              <a:spLocks/>
            </p:cNvSpPr>
            <p:nvPr/>
          </p:nvSpPr>
          <p:spPr bwMode="auto">
            <a:xfrm>
              <a:off x="3520" y="3216"/>
              <a:ext cx="816" cy="912"/>
            </a:xfrm>
            <a:prstGeom prst="downArrow">
              <a:avLst>
                <a:gd name="adj1" fmla="val 50000"/>
                <a:gd name="adj2" fmla="val 27941"/>
              </a:avLst>
            </a:prstGeom>
            <a:solidFill>
              <a:schemeClr val="tx1">
                <a:lumMod val="65000"/>
              </a:schemeClr>
            </a:solidFill>
            <a:ln w="25400">
              <a:solidFill>
                <a:srgbClr val="000000"/>
              </a:solidFill>
              <a:miter lim="800000"/>
              <a:headEnd/>
              <a:tailEnd/>
            </a:ln>
          </p:spPr>
          <p:txBody>
            <a:bodyPr wrap="none" anchor="ctr"/>
            <a:lstStyle/>
            <a:p>
              <a:pPr algn="ctr">
                <a:defRPr/>
              </a:pPr>
              <a:endParaRPr lang="en-US"/>
            </a:p>
          </p:txBody>
        </p:sp>
        <p:sp>
          <p:nvSpPr>
            <p:cNvPr id="6" name="TextBox 5"/>
            <p:cNvSpPr txBox="1"/>
            <p:nvPr/>
          </p:nvSpPr>
          <p:spPr>
            <a:xfrm>
              <a:off x="2415" y="3200"/>
              <a:ext cx="3120" cy="800"/>
            </a:xfrm>
            <a:prstGeom prst="rect">
              <a:avLst/>
            </a:prstGeom>
            <a:noFill/>
          </p:spPr>
          <p:txBody>
            <a:bodyPr>
              <a:spAutoFit/>
            </a:bodyPr>
            <a:lstStyle/>
            <a:p>
              <a:pPr>
                <a:defRPr/>
              </a:pPr>
              <a:endParaRPr lang="en-US" dirty="0">
                <a:latin typeface="Gill Sans" charset="0"/>
                <a:sym typeface="Gill Sans" charset="0"/>
              </a:endParaRPr>
            </a:p>
            <a:p>
              <a:pPr algn="ctr">
                <a:defRPr/>
              </a:pPr>
              <a:r>
                <a:rPr lang="en-US" sz="3400" b="1" dirty="0">
                  <a:solidFill>
                    <a:srgbClr val="820C17"/>
                  </a:solidFill>
                  <a:effectLst>
                    <a:outerShdw blurRad="38100" dist="38100" dir="2700000" algn="tl">
                      <a:srgbClr val="000000">
                        <a:alpha val="43137"/>
                      </a:srgbClr>
                    </a:outerShdw>
                  </a:effectLst>
                  <a:latin typeface="Times New Roman Bold" pitchFamily="18" charset="0"/>
                  <a:cs typeface="Times New Roman Bold" pitchFamily="18" charset="0"/>
                  <a:sym typeface="Gill Sans" charset="0"/>
                </a:rPr>
                <a:t>New </a:t>
              </a:r>
              <a:r>
                <a:rPr lang="en-US" sz="3400" b="1" dirty="0" smtClean="0">
                  <a:solidFill>
                    <a:srgbClr val="820C17"/>
                  </a:solidFill>
                  <a:effectLst>
                    <a:outerShdw blurRad="38100" dist="38100" dir="2700000" algn="tl">
                      <a:srgbClr val="000000">
                        <a:alpha val="43137"/>
                      </a:srgbClr>
                    </a:outerShdw>
                  </a:effectLst>
                  <a:latin typeface="Times New Roman Bold" pitchFamily="18" charset="0"/>
                  <a:cs typeface="Times New Roman Bold" pitchFamily="18" charset="0"/>
                  <a:sym typeface="Gill Sans" charset="0"/>
                </a:rPr>
                <a:t>Step</a:t>
              </a:r>
              <a:endParaRPr lang="en-US" sz="3400" b="1" dirty="0">
                <a:solidFill>
                  <a:srgbClr val="820C17"/>
                </a:solidFill>
                <a:effectLst>
                  <a:outerShdw blurRad="38100" dist="38100" dir="2700000" algn="tl">
                    <a:srgbClr val="000000">
                      <a:alpha val="43137"/>
                    </a:srgbClr>
                  </a:outerShdw>
                </a:effectLst>
                <a:latin typeface="Times New Roman Bold" pitchFamily="18" charset="0"/>
                <a:cs typeface="Times New Roman Bold" pitchFamily="18" charset="0"/>
                <a:sym typeface="Gill Sans" charset="0"/>
              </a:endParaRPr>
            </a:p>
          </p:txBody>
        </p:sp>
      </p:grp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59075">
                                            <p:txEl>
                                              <p:pRg st="6" end="6"/>
                                            </p:txEl>
                                          </p:spTgt>
                                        </p:tgtEl>
                                        <p:attrNameLst>
                                          <p:attrName>style.visibility</p:attrName>
                                        </p:attrNameLst>
                                      </p:cBhvr>
                                      <p:to>
                                        <p:strVal val="visible"/>
                                      </p:to>
                                    </p:set>
                                    <p:animEffect transition="in" filter="wipe(up)">
                                      <p:cBhvr>
                                        <p:cTn id="12" dur="500"/>
                                        <p:tgtEl>
                                          <p:spTgt spid="25907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955" name="Picture 3"/>
          <p:cNvPicPr>
            <a:picLocks noChangeAspect="1" noChangeArrowheads="1"/>
          </p:cNvPicPr>
          <p:nvPr/>
        </p:nvPicPr>
        <p:blipFill>
          <a:blip r:embed="rId2"/>
          <a:srcRect/>
          <a:stretch>
            <a:fillRect/>
          </a:stretch>
        </p:blipFill>
        <p:spPr bwMode="auto">
          <a:xfrm>
            <a:off x="0" y="122802"/>
            <a:ext cx="9144000" cy="6612397"/>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1"/>
          <p:cNvSpPr>
            <a:spLocks/>
          </p:cNvSpPr>
          <p:nvPr/>
        </p:nvSpPr>
        <p:spPr bwMode="auto">
          <a:xfrm>
            <a:off x="4496422" y="6509742"/>
            <a:ext cx="150039" cy="200055"/>
          </a:xfrm>
          <a:prstGeom prst="rect">
            <a:avLst/>
          </a:prstGeom>
          <a:noFill/>
          <a:ln w="12700">
            <a:noFill/>
            <a:miter lim="800000"/>
            <a:headEnd/>
            <a:tailEnd/>
          </a:ln>
        </p:spPr>
        <p:txBody>
          <a:bodyPr wrap="none" lIns="0" tIns="0" rIns="28573" bIns="0">
            <a:spAutoFit/>
          </a:bodyPr>
          <a:lstStyle/>
          <a:p>
            <a:pPr marL="27905" algn="ctr"/>
            <a:r>
              <a:rPr lang="en-US" sz="1300" dirty="0"/>
              <a:t>6</a:t>
            </a:r>
          </a:p>
        </p:txBody>
      </p:sp>
      <p:pic>
        <p:nvPicPr>
          <p:cNvPr id="9219" name="Picture 2"/>
          <p:cNvPicPr>
            <a:picLocks noChangeArrowheads="1"/>
          </p:cNvPicPr>
          <p:nvPr/>
        </p:nvPicPr>
        <p:blipFill>
          <a:blip r:embed="rId3"/>
          <a:srcRect/>
          <a:stretch>
            <a:fillRect/>
          </a:stretch>
        </p:blipFill>
        <p:spPr bwMode="auto">
          <a:xfrm>
            <a:off x="0" y="0"/>
            <a:ext cx="9144000" cy="6858000"/>
          </a:xfrm>
          <a:prstGeom prst="rect">
            <a:avLst/>
          </a:prstGeom>
          <a:noFill/>
          <a:ln w="12700">
            <a:noFill/>
            <a:miter lim="800000"/>
            <a:headEnd/>
            <a:tailEnd/>
          </a:ln>
        </p:spPr>
      </p:pic>
    </p:spTree>
  </p:cSld>
  <p:clrMapOvr>
    <a:masterClrMapping/>
  </p:clrMapOvr>
  <p:transition spd="slow">
    <p:cove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2" name="Picture 2"/>
          <p:cNvPicPr>
            <a:picLocks noChangeAspect="1" noChangeArrowheads="1"/>
          </p:cNvPicPr>
          <p:nvPr/>
        </p:nvPicPr>
        <p:blipFill>
          <a:blip r:embed="rId2"/>
          <a:srcRect/>
          <a:stretch>
            <a:fillRect/>
          </a:stretch>
        </p:blipFill>
        <p:spPr bwMode="auto">
          <a:xfrm>
            <a:off x="0" y="113702"/>
            <a:ext cx="9144000" cy="6630596"/>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5" name="Rectangle 3"/>
          <p:cNvSpPr>
            <a:spLocks noGrp="1" noChangeArrowheads="1"/>
          </p:cNvSpPr>
          <p:nvPr>
            <p:ph type="body" idx="1"/>
          </p:nvPr>
        </p:nvSpPr>
        <p:spPr>
          <a:xfrm>
            <a:off x="348258" y="1132763"/>
            <a:ext cx="8518922" cy="4382738"/>
          </a:xfrm>
        </p:spPr>
        <p:txBody>
          <a:bodyPr anchor="t"/>
          <a:lstStyle/>
          <a:p>
            <a:pPr algn="ctr">
              <a:buNone/>
            </a:pPr>
            <a:r>
              <a:rPr lang="en-US" sz="3600" b="1" dirty="0" smtClean="0">
                <a:effectLst>
                  <a:outerShdw blurRad="38100" dist="38100" dir="2700000" algn="tl">
                    <a:srgbClr val="000000">
                      <a:alpha val="43137"/>
                    </a:srgbClr>
                  </a:outerShdw>
                </a:effectLst>
                <a:latin typeface="Times New Roman" pitchFamily="18" charset="0"/>
                <a:cs typeface="Times New Roman" pitchFamily="18" charset="0"/>
              </a:rPr>
              <a:t>Specific Heat of Water and White Sand</a:t>
            </a:r>
          </a:p>
          <a:p>
            <a:pPr marL="194214" indent="-42415" algn="ctr" eaLnBrk="1" hangingPunct="1">
              <a:buSzPct val="75000"/>
              <a:buNone/>
              <a:defRPr/>
            </a:pPr>
            <a:r>
              <a:rPr lang="en-US" sz="3600" b="1" dirty="0" smtClean="0">
                <a:effectLst>
                  <a:outerShdw blurRad="38100" dist="38100" dir="2700000" algn="tl">
                    <a:srgbClr val="000000">
                      <a:alpha val="43137"/>
                    </a:srgbClr>
                  </a:outerShdw>
                </a:effectLst>
                <a:latin typeface="Times New Roman" pitchFamily="18" charset="0"/>
                <a:cs typeface="Times New Roman" pitchFamily="18" charset="0"/>
              </a:rPr>
              <a:t>Specific Heat and Albedo of White and Black Sand</a:t>
            </a:r>
          </a:p>
          <a:p>
            <a:pPr marL="194214" indent="-42415" algn="ctr" eaLnBrk="1" hangingPunct="1">
              <a:buSzPct val="75000"/>
              <a:buFont typeface="Arial" pitchFamily="34" charset="0"/>
              <a:buNone/>
              <a:defRPr/>
            </a:pPr>
            <a:endParaRPr lang="en-US" sz="2800" b="1" dirty="0" smtClean="0">
              <a:effectLst>
                <a:outerShdw blurRad="38100" dist="38100" dir="2700000" algn="tl">
                  <a:srgbClr val="C0C0C0"/>
                </a:outerShdw>
              </a:effectLst>
              <a:latin typeface="Times New Roman" pitchFamily="18" charset="0"/>
              <a:cs typeface="Times New Roman" pitchFamily="18" charset="0"/>
              <a:sym typeface="Times New Roman" pitchFamily="18" charset="0"/>
            </a:endParaRPr>
          </a:p>
          <a:p>
            <a:pPr marL="194214" indent="-42415" algn="ctr" eaLnBrk="1" hangingPunct="1">
              <a:buSzPct val="75000"/>
              <a:buFont typeface="Arial" pitchFamily="34" charset="0"/>
              <a:buNone/>
              <a:defRPr/>
            </a:pPr>
            <a:endParaRPr lang="en-US" sz="2800" b="1" dirty="0" smtClean="0">
              <a:effectLst>
                <a:outerShdw blurRad="38100" dist="38100" dir="2700000" algn="tl">
                  <a:srgbClr val="C0C0C0"/>
                </a:outerShdw>
              </a:effectLst>
              <a:latin typeface="Times New Roman" pitchFamily="18" charset="0"/>
              <a:cs typeface="Times New Roman" pitchFamily="18" charset="0"/>
              <a:sym typeface="Times New Roman" pitchFamily="18" charset="0"/>
            </a:endParaRPr>
          </a:p>
          <a:p>
            <a:pPr marL="194214" indent="-42415" algn="ctr" eaLnBrk="1" hangingPunct="1">
              <a:buSzPct val="75000"/>
              <a:buFont typeface="Arial" pitchFamily="34" charset="0"/>
              <a:buNone/>
              <a:defRPr/>
            </a:pPr>
            <a:endParaRPr lang="en-US" sz="2800" b="1" dirty="0" smtClean="0">
              <a:effectLst>
                <a:outerShdw blurRad="38100" dist="38100" dir="2700000" algn="tl">
                  <a:srgbClr val="C0C0C0"/>
                </a:outerShdw>
              </a:effectLst>
              <a:latin typeface="Times New Roman" pitchFamily="18" charset="0"/>
              <a:cs typeface="Times New Roman" pitchFamily="18" charset="0"/>
              <a:sym typeface="Times New Roman" pitchFamily="18" charset="0"/>
            </a:endParaRPr>
          </a:p>
          <a:p>
            <a:pPr marL="194214" indent="-42415" algn="ctr" eaLnBrk="1" hangingPunct="1">
              <a:buSzPct val="75000"/>
              <a:buFont typeface="Arial" pitchFamily="34" charset="0"/>
              <a:buNone/>
              <a:defRPr/>
            </a:pPr>
            <a:r>
              <a:rPr lang="en-US" sz="8000" b="1" dirty="0" smtClean="0">
                <a:effectLst>
                  <a:outerShdw blurRad="38100" dist="38100" dir="2700000" algn="tl">
                    <a:srgbClr val="C0C0C0"/>
                  </a:outerShdw>
                </a:effectLst>
                <a:latin typeface="Times New Roman" pitchFamily="18" charset="0"/>
                <a:cs typeface="Times New Roman" pitchFamily="18" charset="0"/>
                <a:sym typeface="Times New Roman" pitchFamily="18" charset="0"/>
              </a:rPr>
              <a:t>?</a:t>
            </a:r>
          </a:p>
        </p:txBody>
      </p:sp>
      <p:sp>
        <p:nvSpPr>
          <p:cNvPr id="215042" name="Rectangle 4"/>
          <p:cNvSpPr>
            <a:spLocks/>
          </p:cNvSpPr>
          <p:nvPr/>
        </p:nvSpPr>
        <p:spPr bwMode="auto">
          <a:xfrm>
            <a:off x="4459288" y="6510338"/>
            <a:ext cx="223837" cy="200025"/>
          </a:xfrm>
          <a:prstGeom prst="rect">
            <a:avLst/>
          </a:prstGeom>
          <a:noFill/>
          <a:ln w="12700">
            <a:noFill/>
            <a:miter lim="800000"/>
            <a:headEnd/>
            <a:tailEnd/>
          </a:ln>
        </p:spPr>
        <p:txBody>
          <a:bodyPr wrap="none" lIns="0" tIns="0" rIns="28573" bIns="0">
            <a:spAutoFit/>
          </a:bodyPr>
          <a:lstStyle/>
          <a:p>
            <a:pPr marL="26988" algn="ctr"/>
            <a:r>
              <a:rPr lang="en-US" sz="1300">
                <a:latin typeface="Times New Roman" pitchFamily="18" charset="0"/>
                <a:cs typeface="Times New Roman" pitchFamily="18" charset="0"/>
                <a:sym typeface="Times New Roman" pitchFamily="18" charset="0"/>
              </a:rPr>
              <a:t>39</a:t>
            </a:r>
          </a:p>
        </p:txBody>
      </p:sp>
      <p:grpSp>
        <p:nvGrpSpPr>
          <p:cNvPr id="2" name="Group 8"/>
          <p:cNvGrpSpPr>
            <a:grpSpLocks/>
          </p:cNvGrpSpPr>
          <p:nvPr/>
        </p:nvGrpSpPr>
        <p:grpSpPr bwMode="auto">
          <a:xfrm>
            <a:off x="2899656" y="2740025"/>
            <a:ext cx="3482975" cy="1035050"/>
            <a:chOff x="2415" y="3200"/>
            <a:chExt cx="3120" cy="928"/>
          </a:xfrm>
        </p:grpSpPr>
        <p:sp>
          <p:nvSpPr>
            <p:cNvPr id="86022" name="AutoShape 5"/>
            <p:cNvSpPr>
              <a:spLocks/>
            </p:cNvSpPr>
            <p:nvPr/>
          </p:nvSpPr>
          <p:spPr bwMode="auto">
            <a:xfrm>
              <a:off x="3520" y="3216"/>
              <a:ext cx="816" cy="912"/>
            </a:xfrm>
            <a:prstGeom prst="downArrow">
              <a:avLst>
                <a:gd name="adj1" fmla="val 50000"/>
                <a:gd name="adj2" fmla="val 27941"/>
              </a:avLst>
            </a:prstGeom>
            <a:solidFill>
              <a:schemeClr val="tx1">
                <a:lumMod val="65000"/>
              </a:schemeClr>
            </a:solidFill>
            <a:ln w="25400">
              <a:solidFill>
                <a:srgbClr val="000000"/>
              </a:solidFill>
              <a:miter lim="800000"/>
              <a:headEnd/>
              <a:tailEnd/>
            </a:ln>
          </p:spPr>
          <p:txBody>
            <a:bodyPr wrap="none" anchor="ctr"/>
            <a:lstStyle/>
            <a:p>
              <a:pPr algn="ctr">
                <a:defRPr/>
              </a:pPr>
              <a:endParaRPr lang="en-US"/>
            </a:p>
          </p:txBody>
        </p:sp>
        <p:sp>
          <p:nvSpPr>
            <p:cNvPr id="6" name="TextBox 5"/>
            <p:cNvSpPr txBox="1"/>
            <p:nvPr/>
          </p:nvSpPr>
          <p:spPr>
            <a:xfrm>
              <a:off x="2415" y="3200"/>
              <a:ext cx="3120" cy="800"/>
            </a:xfrm>
            <a:prstGeom prst="rect">
              <a:avLst/>
            </a:prstGeom>
            <a:noFill/>
          </p:spPr>
          <p:txBody>
            <a:bodyPr>
              <a:spAutoFit/>
            </a:bodyPr>
            <a:lstStyle/>
            <a:p>
              <a:pPr>
                <a:defRPr/>
              </a:pPr>
              <a:endParaRPr lang="en-US" dirty="0">
                <a:latin typeface="Gill Sans" charset="0"/>
                <a:sym typeface="Gill Sans" charset="0"/>
              </a:endParaRPr>
            </a:p>
            <a:p>
              <a:pPr algn="ctr">
                <a:defRPr/>
              </a:pPr>
              <a:r>
                <a:rPr lang="en-US" sz="3400" b="1" dirty="0">
                  <a:solidFill>
                    <a:srgbClr val="820C17"/>
                  </a:solidFill>
                  <a:effectLst>
                    <a:outerShdw blurRad="38100" dist="38100" dir="2700000" algn="tl">
                      <a:srgbClr val="000000">
                        <a:alpha val="43137"/>
                      </a:srgbClr>
                    </a:outerShdw>
                  </a:effectLst>
                  <a:latin typeface="Times New Roman Bold" pitchFamily="18" charset="0"/>
                  <a:cs typeface="Times New Roman Bold" pitchFamily="18" charset="0"/>
                  <a:sym typeface="Gill Sans" charset="0"/>
                </a:rPr>
                <a:t>New </a:t>
              </a:r>
              <a:r>
                <a:rPr lang="en-US" sz="3400" b="1" dirty="0" smtClean="0">
                  <a:solidFill>
                    <a:srgbClr val="820C17"/>
                  </a:solidFill>
                  <a:effectLst>
                    <a:outerShdw blurRad="38100" dist="38100" dir="2700000" algn="tl">
                      <a:srgbClr val="000000">
                        <a:alpha val="43137"/>
                      </a:srgbClr>
                    </a:outerShdw>
                  </a:effectLst>
                  <a:latin typeface="Times New Roman Bold" pitchFamily="18" charset="0"/>
                  <a:cs typeface="Times New Roman Bold" pitchFamily="18" charset="0"/>
                  <a:sym typeface="Gill Sans" charset="0"/>
                </a:rPr>
                <a:t>Step</a:t>
              </a:r>
              <a:endParaRPr lang="en-US" sz="3400" b="1" dirty="0">
                <a:solidFill>
                  <a:srgbClr val="820C17"/>
                </a:solidFill>
                <a:effectLst>
                  <a:outerShdw blurRad="38100" dist="38100" dir="2700000" algn="tl">
                    <a:srgbClr val="000000">
                      <a:alpha val="43137"/>
                    </a:srgbClr>
                  </a:outerShdw>
                </a:effectLst>
                <a:latin typeface="Times New Roman Bold" pitchFamily="18" charset="0"/>
                <a:cs typeface="Times New Roman Bold" pitchFamily="18" charset="0"/>
                <a:sym typeface="Gill Sans" charset="0"/>
              </a:endParaRPr>
            </a:p>
          </p:txBody>
        </p:sp>
      </p:grp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59075">
                                            <p:txEl>
                                              <p:pRg st="5" end="5"/>
                                            </p:txEl>
                                          </p:spTgt>
                                        </p:tgtEl>
                                        <p:attrNameLst>
                                          <p:attrName>style.visibility</p:attrName>
                                        </p:attrNameLst>
                                      </p:cBhvr>
                                      <p:to>
                                        <p:strVal val="visible"/>
                                      </p:to>
                                    </p:set>
                                    <p:animEffect transition="in" filter="wipe(up)">
                                      <p:cBhvr>
                                        <p:cTn id="12" dur="2000"/>
                                        <p:tgtEl>
                                          <p:spTgt spid="25907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6" name="Picture 2" descr="http://gis.townofchapelhill.org/_img/ClipArt-GIS.gif"/>
          <p:cNvPicPr>
            <a:picLocks noChangeAspect="1" noChangeArrowheads="1"/>
          </p:cNvPicPr>
          <p:nvPr/>
        </p:nvPicPr>
        <p:blipFill>
          <a:blip r:embed="rId2">
            <a:lum bright="11000"/>
          </a:blip>
          <a:srcRect/>
          <a:stretch>
            <a:fillRect/>
          </a:stretch>
        </p:blipFill>
        <p:spPr bwMode="auto">
          <a:xfrm>
            <a:off x="0" y="0"/>
            <a:ext cx="9144000" cy="6858000"/>
          </a:xfrm>
          <a:prstGeom prst="rect">
            <a:avLst/>
          </a:prstGeom>
          <a:noFill/>
        </p:spPr>
      </p:pic>
      <p:sp>
        <p:nvSpPr>
          <p:cNvPr id="3" name="Content Placeholder 2"/>
          <p:cNvSpPr>
            <a:spLocks noGrp="1"/>
          </p:cNvSpPr>
          <p:nvPr>
            <p:ph idx="1"/>
          </p:nvPr>
        </p:nvSpPr>
        <p:spPr>
          <a:xfrm>
            <a:off x="0" y="0"/>
            <a:ext cx="9144000" cy="6130909"/>
          </a:xfrm>
        </p:spPr>
        <p:txBody>
          <a:bodyPr/>
          <a:lstStyle/>
          <a:p>
            <a:pPr algn="ctr">
              <a:buNone/>
            </a:pPr>
            <a:endParaRPr lang="en-US" sz="1000" b="1" dirty="0" smtClean="0">
              <a:effectLst>
                <a:outerShdw blurRad="38100" dist="38100" dir="2700000" algn="tl">
                  <a:srgbClr val="000000">
                    <a:alpha val="43137"/>
                  </a:srgbClr>
                </a:outerShdw>
              </a:effectLst>
              <a:latin typeface="Times New Roman" pitchFamily="18" charset="0"/>
              <a:cs typeface="Times New Roman" pitchFamily="18" charset="0"/>
            </a:endParaRPr>
          </a:p>
          <a:p>
            <a:pPr algn="ctr">
              <a:buNone/>
            </a:pPr>
            <a:r>
              <a:rPr lang="en-US" sz="13800" b="1" dirty="0" smtClean="0">
                <a:effectLst>
                  <a:outerShdw blurRad="38100" dist="38100" dir="2700000" algn="tl">
                    <a:srgbClr val="000000">
                      <a:alpha val="43137"/>
                    </a:srgbClr>
                  </a:outerShdw>
                </a:effectLst>
                <a:latin typeface="Times New Roman" pitchFamily="18" charset="0"/>
                <a:cs typeface="Times New Roman" pitchFamily="18" charset="0"/>
              </a:rPr>
              <a:t>GIS</a:t>
            </a:r>
          </a:p>
          <a:p>
            <a:pPr algn="ctr">
              <a:buNone/>
            </a:pPr>
            <a:r>
              <a:rPr lang="en-US" sz="72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College</a:t>
            </a:r>
          </a:p>
          <a:p>
            <a:pPr algn="ctr">
              <a:buNone/>
            </a:pPr>
            <a:r>
              <a:rPr lang="en-US" sz="72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And</a:t>
            </a:r>
          </a:p>
          <a:p>
            <a:pPr algn="ctr">
              <a:buNone/>
            </a:pPr>
            <a:r>
              <a:rPr lang="en-US" sz="72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Employability</a:t>
            </a:r>
            <a:endParaRPr lang="en-US" sz="7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19137" name="Picture 1"/>
          <p:cNvPicPr>
            <a:picLocks noChangeArrowheads="1"/>
          </p:cNvPicPr>
          <p:nvPr/>
        </p:nvPicPr>
        <p:blipFill>
          <a:blip r:embed="rId3"/>
          <a:srcRect t="6567" r="3404" b="5174"/>
          <a:stretch>
            <a:fillRect/>
          </a:stretch>
        </p:blipFill>
        <p:spPr bwMode="auto">
          <a:xfrm>
            <a:off x="0" y="804863"/>
            <a:ext cx="9144000" cy="6053137"/>
          </a:xfrm>
          <a:prstGeom prst="rect">
            <a:avLst/>
          </a:prstGeom>
          <a:noFill/>
          <a:ln w="12700">
            <a:noFill/>
            <a:miter lim="800000"/>
            <a:headEnd/>
            <a:tailEnd/>
          </a:ln>
        </p:spPr>
      </p:pic>
      <p:sp>
        <p:nvSpPr>
          <p:cNvPr id="3" name="Title 1"/>
          <p:cNvSpPr>
            <a:spLocks noGrp="1"/>
          </p:cNvSpPr>
          <p:nvPr>
            <p:ph type="title"/>
          </p:nvPr>
        </p:nvSpPr>
        <p:spPr>
          <a:xfrm>
            <a:off x="2511425" y="266700"/>
            <a:ext cx="5395913" cy="617538"/>
          </a:xfrm>
        </p:spPr>
        <p:txBody>
          <a:bodyPr/>
          <a:lstStyle/>
          <a:p>
            <a:pPr algn="ctr">
              <a:defRPr/>
            </a:pPr>
            <a:r>
              <a:rPr sz="3200" smtClean="0">
                <a:solidFill>
                  <a:srgbClr val="820C17"/>
                </a:solidFill>
              </a:rPr>
              <a:t>Resources for Student-Centered, Inquiry-Based Learning</a:t>
            </a:r>
            <a:endParaRPr sz="3200">
              <a:solidFill>
                <a:srgbClr val="820C17"/>
              </a:solidFill>
            </a:endParaRPr>
          </a:p>
        </p:txBody>
      </p:sp>
    </p:spTree>
  </p:cSld>
  <p:clrMapOvr>
    <a:masterClrMapping/>
  </p:clrMapOvr>
  <p:transition spd="slow"/>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21186" name="Rectangle 1"/>
          <p:cNvSpPr>
            <a:spLocks/>
          </p:cNvSpPr>
          <p:nvPr/>
        </p:nvSpPr>
        <p:spPr bwMode="auto">
          <a:xfrm>
            <a:off x="4449763" y="6510338"/>
            <a:ext cx="242887" cy="200025"/>
          </a:xfrm>
          <a:prstGeom prst="rect">
            <a:avLst/>
          </a:prstGeom>
          <a:noFill/>
          <a:ln w="12700">
            <a:noFill/>
            <a:miter lim="800000"/>
            <a:headEnd/>
            <a:tailEnd/>
          </a:ln>
        </p:spPr>
        <p:txBody>
          <a:bodyPr wrap="none" lIns="0" tIns="0" rIns="28573" bIns="0">
            <a:spAutoFit/>
          </a:bodyPr>
          <a:lstStyle/>
          <a:p>
            <a:pPr marL="26988" algn="ctr"/>
            <a:r>
              <a:rPr lang="en-US" sz="1300"/>
              <a:t>41</a:t>
            </a:r>
          </a:p>
        </p:txBody>
      </p:sp>
      <p:pic>
        <p:nvPicPr>
          <p:cNvPr id="221187" name="Picture 2"/>
          <p:cNvPicPr>
            <a:picLocks noChangeArrowheads="1"/>
          </p:cNvPicPr>
          <p:nvPr/>
        </p:nvPicPr>
        <p:blipFill>
          <a:blip r:embed="rId3"/>
          <a:srcRect/>
          <a:stretch>
            <a:fillRect/>
          </a:stretch>
        </p:blipFill>
        <p:spPr bwMode="auto">
          <a:xfrm>
            <a:off x="0" y="1460500"/>
            <a:ext cx="9180513" cy="4749800"/>
          </a:xfrm>
          <a:prstGeom prst="rect">
            <a:avLst/>
          </a:prstGeom>
          <a:noFill/>
          <a:ln w="12700">
            <a:noFill/>
            <a:miter lim="800000"/>
            <a:headEnd/>
            <a:tailEnd/>
          </a:ln>
        </p:spPr>
      </p:pic>
      <p:sp>
        <p:nvSpPr>
          <p:cNvPr id="221188" name="Rectangle 3"/>
          <p:cNvSpPr>
            <a:spLocks/>
          </p:cNvSpPr>
          <p:nvPr/>
        </p:nvSpPr>
        <p:spPr bwMode="auto">
          <a:xfrm>
            <a:off x="26988" y="0"/>
            <a:ext cx="9134475" cy="1433513"/>
          </a:xfrm>
          <a:prstGeom prst="rect">
            <a:avLst/>
          </a:prstGeom>
          <a:noFill/>
          <a:ln w="12700">
            <a:noFill/>
            <a:miter lim="800000"/>
            <a:headEnd/>
            <a:tailEnd/>
          </a:ln>
        </p:spPr>
        <p:txBody>
          <a:bodyPr lIns="0" tIns="0" rIns="0" bIns="0" anchor="ctr"/>
          <a:lstStyle/>
          <a:p>
            <a:pPr algn="ctr"/>
            <a:r>
              <a:rPr lang="en-US" sz="4500">
                <a:solidFill>
                  <a:srgbClr val="FF0000"/>
                </a:solidFill>
                <a:latin typeface="Times New Roman Bold" pitchFamily="18" charset="0"/>
                <a:cs typeface="Times New Roman Bold" pitchFamily="18" charset="0"/>
                <a:sym typeface="Times New Roman Bold" pitchFamily="18" charset="0"/>
              </a:rPr>
              <a:t>Image-J Montage - Insolation </a:t>
            </a:r>
          </a:p>
        </p:txBody>
      </p:sp>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23233" name="Picture 6" descr="clear"/>
          <p:cNvPicPr>
            <a:picLocks noChangeAspect="1" noChangeArrowheads="1" noCrop="1"/>
          </p:cNvPicPr>
          <p:nvPr/>
        </p:nvPicPr>
        <p:blipFill>
          <a:blip r:embed="rId3"/>
          <a:srcRect/>
          <a:stretch>
            <a:fillRect/>
          </a:stretch>
        </p:blipFill>
        <p:spPr bwMode="auto">
          <a:xfrm>
            <a:off x="0" y="341313"/>
            <a:ext cx="9144000" cy="6516687"/>
          </a:xfrm>
          <a:prstGeom prst="rect">
            <a:avLst/>
          </a:prstGeom>
          <a:noFill/>
          <a:ln w="9525">
            <a:noFill/>
            <a:miter lim="800000"/>
            <a:headEnd/>
            <a:tailEnd/>
          </a:ln>
        </p:spPr>
      </p:pic>
      <p:sp>
        <p:nvSpPr>
          <p:cNvPr id="223234" name="Rectangle 1"/>
          <p:cNvSpPr>
            <a:spLocks/>
          </p:cNvSpPr>
          <p:nvPr/>
        </p:nvSpPr>
        <p:spPr bwMode="auto">
          <a:xfrm>
            <a:off x="4449763" y="6510338"/>
            <a:ext cx="242887" cy="200025"/>
          </a:xfrm>
          <a:prstGeom prst="rect">
            <a:avLst/>
          </a:prstGeom>
          <a:noFill/>
          <a:ln w="12700">
            <a:noFill/>
            <a:miter lim="800000"/>
            <a:headEnd/>
            <a:tailEnd/>
          </a:ln>
        </p:spPr>
        <p:txBody>
          <a:bodyPr wrap="none" lIns="0" tIns="0" rIns="28573" bIns="0">
            <a:spAutoFit/>
          </a:bodyPr>
          <a:lstStyle/>
          <a:p>
            <a:pPr marL="26988" algn="ctr"/>
            <a:r>
              <a:rPr lang="en-US" sz="1300"/>
              <a:t>42</a:t>
            </a:r>
          </a:p>
        </p:txBody>
      </p:sp>
      <p:sp>
        <p:nvSpPr>
          <p:cNvPr id="60420" name="Rectangle 4"/>
          <p:cNvSpPr>
            <a:spLocks noGrp="1" noChangeArrowheads="1"/>
          </p:cNvSpPr>
          <p:nvPr>
            <p:ph type="title"/>
          </p:nvPr>
        </p:nvSpPr>
        <p:spPr>
          <a:xfrm>
            <a:off x="0" y="0"/>
            <a:ext cx="9126538" cy="941388"/>
          </a:xfrm>
        </p:spPr>
        <p:txBody>
          <a:bodyPr/>
          <a:lstStyle/>
          <a:p>
            <a:pPr algn="ctr" eaLnBrk="1" hangingPunct="1">
              <a:defRPr/>
            </a:pPr>
            <a:r>
              <a:rPr sz="4500" smtClean="0">
                <a:solidFill>
                  <a:srgbClr val="820C17"/>
                </a:solidFill>
                <a:latin typeface="Times New Roman Bold" pitchFamily="18" charset="0"/>
                <a:cs typeface="Times New Roman Bold" pitchFamily="18" charset="0"/>
                <a:sym typeface="Times New Roman Bold" pitchFamily="18" charset="0"/>
              </a:rPr>
              <a:t>Image-J Animation - El Niño</a:t>
            </a:r>
            <a:endParaRPr sz="4500" smtClean="0">
              <a:solidFill>
                <a:srgbClr val="820C17"/>
              </a:solidFill>
              <a:latin typeface="Times New Roman Bold" pitchFamily="18" charset="0"/>
              <a:sym typeface="Times New Roman Bold" pitchFamily="18" charset="0"/>
            </a:endParaRPr>
          </a:p>
        </p:txBody>
      </p:sp>
    </p:spTree>
  </p:cSld>
  <p:clrMapOvr>
    <a:masterClrMapping/>
  </p:clrMapOvr>
  <p:transition spd="slow">
    <p:cove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25282" name="Rectangle 1"/>
          <p:cNvSpPr>
            <a:spLocks/>
          </p:cNvSpPr>
          <p:nvPr/>
        </p:nvSpPr>
        <p:spPr bwMode="auto">
          <a:xfrm>
            <a:off x="4449763" y="6510338"/>
            <a:ext cx="242887" cy="200025"/>
          </a:xfrm>
          <a:prstGeom prst="rect">
            <a:avLst/>
          </a:prstGeom>
          <a:noFill/>
          <a:ln w="12700">
            <a:noFill/>
            <a:miter lim="800000"/>
            <a:headEnd/>
            <a:tailEnd/>
          </a:ln>
        </p:spPr>
        <p:txBody>
          <a:bodyPr wrap="none" lIns="0" tIns="0" rIns="28573" bIns="0">
            <a:spAutoFit/>
          </a:bodyPr>
          <a:lstStyle/>
          <a:p>
            <a:pPr marL="26988" algn="ctr"/>
            <a:r>
              <a:rPr lang="en-US" sz="1300"/>
              <a:t>43</a:t>
            </a:r>
          </a:p>
        </p:txBody>
      </p:sp>
      <p:sp>
        <p:nvSpPr>
          <p:cNvPr id="61443" name="Rectangle 2"/>
          <p:cNvSpPr>
            <a:spLocks noGrp="1" noChangeArrowheads="1"/>
          </p:cNvSpPr>
          <p:nvPr>
            <p:ph type="title"/>
          </p:nvPr>
        </p:nvSpPr>
        <p:spPr>
          <a:xfrm>
            <a:off x="26988" y="219075"/>
            <a:ext cx="9126537" cy="954088"/>
          </a:xfrm>
        </p:spPr>
        <p:txBody>
          <a:bodyPr/>
          <a:lstStyle/>
          <a:p>
            <a:pPr algn="ctr" eaLnBrk="1" hangingPunct="1">
              <a:defRPr/>
            </a:pPr>
            <a:r>
              <a:rPr sz="4500" err="1" smtClean="0">
                <a:solidFill>
                  <a:srgbClr val="FFFFFF"/>
                </a:solidFill>
                <a:latin typeface="Times New Roman Bold" pitchFamily="18" charset="0"/>
                <a:cs typeface="Times New Roman Bold" pitchFamily="18" charset="0"/>
                <a:sym typeface="Times New Roman Bold" pitchFamily="18" charset="0"/>
              </a:rPr>
              <a:t>ArcMap</a:t>
            </a:r>
            <a:r>
              <a:rPr sz="4500" smtClean="0">
                <a:solidFill>
                  <a:srgbClr val="FFFFFF"/>
                </a:solidFill>
                <a:latin typeface="Times New Roman Bold" pitchFamily="18" charset="0"/>
                <a:cs typeface="Times New Roman Bold" pitchFamily="18" charset="0"/>
                <a:sym typeface="Times New Roman Bold" pitchFamily="18" charset="0"/>
              </a:rPr>
              <a:t> - Zebra Mussels</a:t>
            </a:r>
            <a:endParaRPr sz="4500" smtClean="0">
              <a:solidFill>
                <a:srgbClr val="FFFFFF"/>
              </a:solidFill>
              <a:latin typeface="Times New Roman Bold" pitchFamily="18" charset="0"/>
              <a:sym typeface="Times New Roman Bold" pitchFamily="18" charset="0"/>
            </a:endParaRPr>
          </a:p>
        </p:txBody>
      </p:sp>
      <p:pic>
        <p:nvPicPr>
          <p:cNvPr id="225284" name="Picture 3"/>
          <p:cNvPicPr>
            <a:picLocks noChangeArrowheads="1"/>
          </p:cNvPicPr>
          <p:nvPr/>
        </p:nvPicPr>
        <p:blipFill>
          <a:blip r:embed="rId3"/>
          <a:srcRect/>
          <a:stretch>
            <a:fillRect/>
          </a:stretch>
        </p:blipFill>
        <p:spPr bwMode="auto">
          <a:xfrm>
            <a:off x="26988" y="1185863"/>
            <a:ext cx="9126537" cy="5708650"/>
          </a:xfrm>
          <a:prstGeom prst="rect">
            <a:avLst/>
          </a:prstGeom>
          <a:noFill/>
          <a:ln w="12700">
            <a:noFill/>
            <a:miter lim="800000"/>
            <a:headEnd/>
            <a:tailEnd/>
          </a:ln>
        </p:spPr>
      </p:pic>
    </p:spTree>
  </p:cSld>
  <p:clrMapOvr>
    <a:masterClrMapping/>
  </p:clrMapOvr>
  <p:transition spd="slow">
    <p:zoom/>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2466" name="Rectangle 1"/>
          <p:cNvSpPr>
            <a:spLocks noGrp="1" noChangeArrowheads="1"/>
          </p:cNvSpPr>
          <p:nvPr>
            <p:ph type="title"/>
          </p:nvPr>
        </p:nvSpPr>
        <p:spPr>
          <a:xfrm>
            <a:off x="0" y="-9525"/>
            <a:ext cx="9134475" cy="1152525"/>
          </a:xfrm>
        </p:spPr>
        <p:txBody>
          <a:bodyPr/>
          <a:lstStyle/>
          <a:p>
            <a:pPr algn="ctr" eaLnBrk="1" hangingPunct="1">
              <a:defRPr/>
            </a:pPr>
            <a:r>
              <a:rPr sz="4200" err="1" smtClean="0">
                <a:effectLst>
                  <a:outerShdw blurRad="38100" dist="38100" dir="2700000" algn="tl">
                    <a:srgbClr val="000000">
                      <a:alpha val="43137"/>
                    </a:srgbClr>
                  </a:outerShdw>
                </a:effectLst>
                <a:latin typeface="Times New Roman" pitchFamily="18" charset="0"/>
                <a:cs typeface="Times New Roman" pitchFamily="18" charset="0"/>
                <a:sym typeface="Times New Roman" pitchFamily="18" charset="0"/>
              </a:rPr>
              <a:t>ArcMap</a:t>
            </a:r>
            <a:r>
              <a:rPr sz="4200" smtClean="0">
                <a:effectLst>
                  <a:outerShdw blurRad="38100" dist="38100" dir="2700000" algn="tl">
                    <a:srgbClr val="000000">
                      <a:alpha val="43137"/>
                    </a:srgbClr>
                  </a:outerShdw>
                </a:effectLst>
                <a:latin typeface="Times New Roman" pitchFamily="18" charset="0"/>
                <a:cs typeface="Times New Roman" pitchFamily="18" charset="0"/>
                <a:sym typeface="Times New Roman" pitchFamily="18" charset="0"/>
              </a:rPr>
              <a:t> Data Analysis Yellowstone Fires</a:t>
            </a:r>
            <a:endParaRPr sz="4200" smtClean="0">
              <a:effectLst>
                <a:outerShdw blurRad="38100" dist="38100" dir="2700000" algn="tl">
                  <a:srgbClr val="000000">
                    <a:alpha val="43137"/>
                  </a:srgbClr>
                </a:outerShdw>
              </a:effectLst>
              <a:latin typeface="Times New Roman" pitchFamily="18" charset="0"/>
              <a:sym typeface="Times New Roman" pitchFamily="18" charset="0"/>
            </a:endParaRPr>
          </a:p>
        </p:txBody>
      </p:sp>
      <p:sp>
        <p:nvSpPr>
          <p:cNvPr id="227330" name="Rectangle 2"/>
          <p:cNvSpPr>
            <a:spLocks/>
          </p:cNvSpPr>
          <p:nvPr/>
        </p:nvSpPr>
        <p:spPr bwMode="auto">
          <a:xfrm>
            <a:off x="4449763" y="6510338"/>
            <a:ext cx="242887" cy="200025"/>
          </a:xfrm>
          <a:prstGeom prst="rect">
            <a:avLst/>
          </a:prstGeom>
          <a:noFill/>
          <a:ln w="12700">
            <a:noFill/>
            <a:miter lim="800000"/>
            <a:headEnd/>
            <a:tailEnd/>
          </a:ln>
        </p:spPr>
        <p:txBody>
          <a:bodyPr wrap="none" lIns="0" tIns="0" rIns="28573" bIns="0">
            <a:spAutoFit/>
          </a:bodyPr>
          <a:lstStyle/>
          <a:p>
            <a:pPr marL="26988" algn="ctr"/>
            <a:r>
              <a:rPr lang="en-US" sz="1300"/>
              <a:t>45</a:t>
            </a:r>
          </a:p>
        </p:txBody>
      </p:sp>
      <p:pic>
        <p:nvPicPr>
          <p:cNvPr id="227331" name="Picture 3"/>
          <p:cNvPicPr>
            <a:picLocks noChangeArrowheads="1"/>
          </p:cNvPicPr>
          <p:nvPr/>
        </p:nvPicPr>
        <p:blipFill>
          <a:blip r:embed="rId3"/>
          <a:srcRect/>
          <a:stretch>
            <a:fillRect/>
          </a:stretch>
        </p:blipFill>
        <p:spPr bwMode="auto">
          <a:xfrm>
            <a:off x="0" y="1076325"/>
            <a:ext cx="9134475" cy="5599113"/>
          </a:xfrm>
          <a:prstGeom prst="rect">
            <a:avLst/>
          </a:prstGeom>
          <a:noFill/>
          <a:ln w="12700">
            <a:noFill/>
            <a:miter lim="800000"/>
            <a:headEnd/>
            <a:tailEnd/>
          </a:ln>
        </p:spPr>
      </p:pic>
    </p:spTree>
  </p:cSld>
  <p:clrMapOvr>
    <a:masterClrMapping/>
  </p:clrMapOvr>
  <p:transition spd="slow">
    <p:cover dir="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3490" name="Rectangle 1"/>
          <p:cNvSpPr>
            <a:spLocks noGrp="1" noChangeArrowheads="1"/>
          </p:cNvSpPr>
          <p:nvPr>
            <p:ph type="title"/>
          </p:nvPr>
        </p:nvSpPr>
        <p:spPr>
          <a:xfrm>
            <a:off x="241300" y="150813"/>
            <a:ext cx="8759825" cy="1019175"/>
          </a:xfrm>
        </p:spPr>
        <p:txBody>
          <a:bodyPr/>
          <a:lstStyle/>
          <a:p>
            <a:pPr algn="ctr" eaLnBrk="1" hangingPunct="1">
              <a:defRPr/>
            </a:pPr>
            <a:r>
              <a:rPr sz="4400" b="1" spc="300" smtClean="0">
                <a:effectLst>
                  <a:outerShdw blurRad="38100" dist="38100" dir="2700000" algn="tl">
                    <a:srgbClr val="000000">
                      <a:alpha val="43137"/>
                    </a:srgbClr>
                  </a:outerShdw>
                </a:effectLst>
                <a:latin typeface="Times New Roman" pitchFamily="18" charset="0"/>
                <a:cs typeface="Times New Roman" pitchFamily="18" charset="0"/>
                <a:sym typeface="Times New Roman" pitchFamily="18" charset="0"/>
              </a:rPr>
              <a:t>AEJEE Earthquakes</a:t>
            </a:r>
            <a:endParaRPr sz="4400" b="1" spc="300" smtClean="0">
              <a:effectLst>
                <a:outerShdw blurRad="38100" dist="38100" dir="2700000" algn="tl">
                  <a:srgbClr val="000000">
                    <a:alpha val="43137"/>
                  </a:srgbClr>
                </a:outerShdw>
              </a:effectLst>
              <a:latin typeface="Times New Roman" pitchFamily="18" charset="0"/>
              <a:sym typeface="Times New Roman" pitchFamily="18" charset="0"/>
            </a:endParaRPr>
          </a:p>
        </p:txBody>
      </p:sp>
      <p:sp>
        <p:nvSpPr>
          <p:cNvPr id="229378" name="Rectangle 2"/>
          <p:cNvSpPr>
            <a:spLocks/>
          </p:cNvSpPr>
          <p:nvPr/>
        </p:nvSpPr>
        <p:spPr bwMode="auto">
          <a:xfrm>
            <a:off x="4449763" y="6510338"/>
            <a:ext cx="242887" cy="200025"/>
          </a:xfrm>
          <a:prstGeom prst="rect">
            <a:avLst/>
          </a:prstGeom>
          <a:noFill/>
          <a:ln w="12700">
            <a:noFill/>
            <a:miter lim="800000"/>
            <a:headEnd/>
            <a:tailEnd/>
          </a:ln>
        </p:spPr>
        <p:txBody>
          <a:bodyPr wrap="none" lIns="0" tIns="0" rIns="28573" bIns="0">
            <a:spAutoFit/>
          </a:bodyPr>
          <a:lstStyle/>
          <a:p>
            <a:pPr marL="26988" algn="ctr"/>
            <a:r>
              <a:rPr lang="en-US" sz="1300"/>
              <a:t>44</a:t>
            </a:r>
          </a:p>
        </p:txBody>
      </p:sp>
      <p:pic>
        <p:nvPicPr>
          <p:cNvPr id="229379" name="Picture 3"/>
          <p:cNvPicPr>
            <a:picLocks noChangeArrowheads="1"/>
          </p:cNvPicPr>
          <p:nvPr/>
        </p:nvPicPr>
        <p:blipFill>
          <a:blip r:embed="rId3"/>
          <a:srcRect/>
          <a:stretch>
            <a:fillRect/>
          </a:stretch>
        </p:blipFill>
        <p:spPr bwMode="auto">
          <a:xfrm>
            <a:off x="0" y="1185863"/>
            <a:ext cx="9153525" cy="5695950"/>
          </a:xfrm>
          <a:prstGeom prst="rect">
            <a:avLst/>
          </a:prstGeom>
          <a:noFill/>
          <a:ln w="12700">
            <a:noFill/>
            <a:miter lim="800000"/>
            <a:headEnd/>
            <a:tailEnd/>
          </a:ln>
        </p:spPr>
      </p:pic>
    </p:spTree>
  </p:cSld>
  <p:clrMapOvr>
    <a:masterClrMapping/>
  </p:clrMapOvr>
  <p:transition spd="slow">
    <p:zoom/>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4514" name="Rectangle 1"/>
          <p:cNvSpPr>
            <a:spLocks noGrp="1" noChangeArrowheads="1"/>
          </p:cNvSpPr>
          <p:nvPr>
            <p:ph type="title"/>
          </p:nvPr>
        </p:nvSpPr>
        <p:spPr>
          <a:xfrm>
            <a:off x="241300" y="179388"/>
            <a:ext cx="8759825" cy="963612"/>
          </a:xfrm>
        </p:spPr>
        <p:txBody>
          <a:bodyPr/>
          <a:lstStyle/>
          <a:p>
            <a:pPr eaLnBrk="1" hangingPunct="1">
              <a:defRPr/>
            </a:pPr>
            <a:r>
              <a:rPr smtClean="0">
                <a:latin typeface="Times New Roman" pitchFamily="18" charset="0"/>
                <a:cs typeface="Times New Roman" pitchFamily="18" charset="0"/>
                <a:sym typeface="Times New Roman" pitchFamily="18" charset="0"/>
              </a:rPr>
              <a:t>Google Earth - Turtle Travel</a:t>
            </a:r>
            <a:endParaRPr smtClean="0">
              <a:latin typeface="Times New Roman" pitchFamily="18" charset="0"/>
              <a:sym typeface="Times New Roman" pitchFamily="18" charset="0"/>
            </a:endParaRPr>
          </a:p>
        </p:txBody>
      </p:sp>
      <p:sp>
        <p:nvSpPr>
          <p:cNvPr id="231426" name="Rectangle 2"/>
          <p:cNvSpPr>
            <a:spLocks/>
          </p:cNvSpPr>
          <p:nvPr/>
        </p:nvSpPr>
        <p:spPr bwMode="auto">
          <a:xfrm>
            <a:off x="4449763" y="6510338"/>
            <a:ext cx="242887" cy="200025"/>
          </a:xfrm>
          <a:prstGeom prst="rect">
            <a:avLst/>
          </a:prstGeom>
          <a:noFill/>
          <a:ln w="12700">
            <a:noFill/>
            <a:miter lim="800000"/>
            <a:headEnd/>
            <a:tailEnd/>
          </a:ln>
        </p:spPr>
        <p:txBody>
          <a:bodyPr wrap="none" lIns="0" tIns="0" rIns="28573" bIns="0">
            <a:spAutoFit/>
          </a:bodyPr>
          <a:lstStyle/>
          <a:p>
            <a:pPr marL="26988" algn="ctr"/>
            <a:r>
              <a:rPr lang="en-US" sz="1300"/>
              <a:t>46</a:t>
            </a:r>
          </a:p>
        </p:txBody>
      </p:sp>
      <p:pic>
        <p:nvPicPr>
          <p:cNvPr id="231427" name="Picture 3"/>
          <p:cNvPicPr>
            <a:picLocks noChangeArrowheads="1"/>
          </p:cNvPicPr>
          <p:nvPr/>
        </p:nvPicPr>
        <p:blipFill>
          <a:blip r:embed="rId3"/>
          <a:srcRect/>
          <a:stretch>
            <a:fillRect/>
          </a:stretch>
        </p:blipFill>
        <p:spPr bwMode="auto">
          <a:xfrm>
            <a:off x="14288" y="1803400"/>
            <a:ext cx="9112250" cy="5037138"/>
          </a:xfrm>
          <a:prstGeom prst="rect">
            <a:avLst/>
          </a:prstGeom>
          <a:noFill/>
          <a:ln w="12700">
            <a:noFill/>
            <a:miter lim="800000"/>
            <a:headEnd/>
            <a:tailEnd/>
          </a:ln>
        </p:spPr>
      </p:pic>
    </p:spTree>
  </p:cSld>
  <p:clrMapOvr>
    <a:masterClrMapping/>
  </p:clrMapOvr>
  <p:transition spd="slow">
    <p:cover dir="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35170" name="Rectangle 1"/>
          <p:cNvSpPr>
            <a:spLocks/>
          </p:cNvSpPr>
          <p:nvPr/>
        </p:nvSpPr>
        <p:spPr bwMode="auto">
          <a:xfrm>
            <a:off x="4495800" y="6510338"/>
            <a:ext cx="150813" cy="200025"/>
          </a:xfrm>
          <a:prstGeom prst="rect">
            <a:avLst/>
          </a:prstGeom>
          <a:noFill/>
          <a:ln w="12700">
            <a:noFill/>
            <a:miter lim="800000"/>
            <a:headEnd/>
            <a:tailEnd/>
          </a:ln>
        </p:spPr>
        <p:txBody>
          <a:bodyPr wrap="none" lIns="0" tIns="0" rIns="28573" bIns="0">
            <a:spAutoFit/>
          </a:bodyPr>
          <a:lstStyle/>
          <a:p>
            <a:pPr marL="26988" algn="ctr"/>
            <a:r>
              <a:rPr lang="en-US" sz="1300"/>
              <a:t>8</a:t>
            </a:r>
          </a:p>
        </p:txBody>
      </p:sp>
      <p:pic>
        <p:nvPicPr>
          <p:cNvPr id="10243" name="Picture 2"/>
          <p:cNvPicPr>
            <a:picLocks noChangeArrowheads="1"/>
          </p:cNvPicPr>
          <p:nvPr/>
        </p:nvPicPr>
        <p:blipFill>
          <a:blip r:embed="rId3"/>
          <a:srcRect/>
          <a:stretch>
            <a:fillRect/>
          </a:stretch>
        </p:blipFill>
        <p:spPr bwMode="auto">
          <a:xfrm>
            <a:off x="0" y="1409700"/>
            <a:ext cx="9134475" cy="4029075"/>
          </a:xfrm>
          <a:prstGeom prst="rect">
            <a:avLst/>
          </a:prstGeom>
          <a:noFill/>
          <a:ln w="12700">
            <a:noFill/>
            <a:miter lim="800000"/>
            <a:headEnd/>
            <a:tailEnd/>
          </a:ln>
        </p:spPr>
      </p:pic>
      <p:pic>
        <p:nvPicPr>
          <p:cNvPr id="24579" name="Picture 3"/>
          <p:cNvPicPr>
            <a:picLocks noChangeArrowheads="1"/>
          </p:cNvPicPr>
          <p:nvPr/>
        </p:nvPicPr>
        <p:blipFill>
          <a:blip r:embed="rId4"/>
          <a:srcRect/>
          <a:stretch>
            <a:fillRect/>
          </a:stretch>
        </p:blipFill>
        <p:spPr bwMode="auto">
          <a:xfrm>
            <a:off x="6110288" y="2374900"/>
            <a:ext cx="792162" cy="812800"/>
          </a:xfrm>
          <a:prstGeom prst="rect">
            <a:avLst/>
          </a:prstGeom>
          <a:noFill/>
          <a:ln w="12700">
            <a:noFill/>
            <a:miter lim="800000"/>
            <a:headEnd/>
            <a:tailEnd/>
          </a:ln>
        </p:spPr>
      </p:pic>
      <p:sp>
        <p:nvSpPr>
          <p:cNvPr id="2" name="Title 1"/>
          <p:cNvSpPr>
            <a:spLocks noGrp="1"/>
          </p:cNvSpPr>
          <p:nvPr>
            <p:ph type="title"/>
          </p:nvPr>
        </p:nvSpPr>
        <p:spPr>
          <a:xfrm>
            <a:off x="0" y="307975"/>
            <a:ext cx="9144000" cy="1128713"/>
          </a:xfrm>
        </p:spPr>
        <p:txBody>
          <a:bodyPr/>
          <a:lstStyle/>
          <a:p>
            <a:pPr algn="ctr" eaLnBrk="1" hangingPunct="1">
              <a:defRPr/>
            </a:pPr>
            <a:r>
              <a:rPr sz="3600" b="1" smtClean="0">
                <a:solidFill>
                  <a:srgbClr val="FF0000"/>
                </a:solidFill>
                <a:cs typeface="Aharoni" pitchFamily="2" charset="-79"/>
                <a:sym typeface="Gill Sans" charset="0"/>
              </a:rPr>
              <a:t>Paradigm Shift for Students </a:t>
            </a:r>
            <a:br>
              <a:rPr sz="3600" b="1" smtClean="0">
                <a:solidFill>
                  <a:srgbClr val="FF0000"/>
                </a:solidFill>
                <a:cs typeface="Aharoni" pitchFamily="2" charset="-79"/>
                <a:sym typeface="Gill Sans" charset="0"/>
              </a:rPr>
            </a:br>
            <a:r>
              <a:rPr sz="3600" b="1" smtClean="0">
                <a:solidFill>
                  <a:srgbClr val="FF0000"/>
                </a:solidFill>
                <a:cs typeface="Aharoni" pitchFamily="2" charset="-79"/>
                <a:sym typeface="Gill Sans" charset="0"/>
              </a:rPr>
              <a:t>(and Teachers)</a:t>
            </a:r>
          </a:p>
        </p:txBody>
      </p:sp>
    </p:spTree>
  </p:cSld>
  <p:clrMapOvr>
    <a:masterClrMapping/>
  </p:clrMapOvr>
  <p:transition spd="slow">
    <p:check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2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nodeType="clickEffect">
                                  <p:stCondLst>
                                    <p:cond delay="0"/>
                                  </p:stCondLst>
                                  <p:childTnLst>
                                    <p:set>
                                      <p:cBhvr>
                                        <p:cTn id="10" dur="1" fill="hold">
                                          <p:stCondLst>
                                            <p:cond delay="0"/>
                                          </p:stCondLst>
                                        </p:cTn>
                                        <p:tgtEl>
                                          <p:spTgt spid="24579"/>
                                        </p:tgtEl>
                                        <p:attrNameLst>
                                          <p:attrName>style.visibility</p:attrName>
                                        </p:attrNameLst>
                                      </p:cBhvr>
                                      <p:to>
                                        <p:strVal val="visible"/>
                                      </p:to>
                                    </p:set>
                                    <p:anim calcmode="lin" valueType="num">
                                      <p:cBhvr additive="base">
                                        <p:cTn id="11" dur="500" fill="hold"/>
                                        <p:tgtEl>
                                          <p:spTgt spid="24579"/>
                                        </p:tgtEl>
                                        <p:attrNameLst>
                                          <p:attrName>ppt_x</p:attrName>
                                        </p:attrNameLst>
                                      </p:cBhvr>
                                      <p:tavLst>
                                        <p:tav tm="0">
                                          <p:val>
                                            <p:strVal val="0-#ppt_w/2"/>
                                          </p:val>
                                        </p:tav>
                                        <p:tav tm="100000">
                                          <p:val>
                                            <p:strVal val="#ppt_x"/>
                                          </p:val>
                                        </p:tav>
                                      </p:tavLst>
                                    </p:anim>
                                    <p:anim calcmode="lin" valueType="num">
                                      <p:cBhvr additive="base">
                                        <p:cTn id="12" dur="500" fill="hold"/>
                                        <p:tgtEl>
                                          <p:spTgt spid="24579"/>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xit" presetSubtype="2" fill="hold" nodeType="clickEffect">
                                  <p:stCondLst>
                                    <p:cond delay="0"/>
                                  </p:stCondLst>
                                  <p:childTnLst>
                                    <p:anim calcmode="lin" valueType="num">
                                      <p:cBhvr additive="base">
                                        <p:cTn id="16" dur="500"/>
                                        <p:tgtEl>
                                          <p:spTgt spid="24579"/>
                                        </p:tgtEl>
                                        <p:attrNameLst>
                                          <p:attrName>ppt_x</p:attrName>
                                        </p:attrNameLst>
                                      </p:cBhvr>
                                      <p:tavLst>
                                        <p:tav tm="0">
                                          <p:val>
                                            <p:strVal val="ppt_x"/>
                                          </p:val>
                                        </p:tav>
                                        <p:tav tm="100000">
                                          <p:val>
                                            <p:strVal val="1+ppt_w/2"/>
                                          </p:val>
                                        </p:tav>
                                      </p:tavLst>
                                    </p:anim>
                                    <p:anim calcmode="lin" valueType="num">
                                      <p:cBhvr additive="base">
                                        <p:cTn id="17" dur="500"/>
                                        <p:tgtEl>
                                          <p:spTgt spid="24579"/>
                                        </p:tgtEl>
                                        <p:attrNameLst>
                                          <p:attrName>ppt_y</p:attrName>
                                        </p:attrNameLst>
                                      </p:cBhvr>
                                      <p:tavLst>
                                        <p:tav tm="0">
                                          <p:val>
                                            <p:strVal val="ppt_y"/>
                                          </p:val>
                                        </p:tav>
                                        <p:tav tm="100000">
                                          <p:val>
                                            <p:strVal val="ppt_y"/>
                                          </p:val>
                                        </p:tav>
                                      </p:tavLst>
                                    </p:anim>
                                    <p:set>
                                      <p:cBhvr>
                                        <p:cTn id="18" dur="1" fill="hold">
                                          <p:stCondLst>
                                            <p:cond delay="499"/>
                                          </p:stCondLst>
                                        </p:cTn>
                                        <p:tgtEl>
                                          <p:spTgt spid="2457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603375" y="157163"/>
            <a:ext cx="7326313" cy="666750"/>
          </a:xfrm>
        </p:spPr>
        <p:txBody>
          <a:bodyPr/>
          <a:lstStyle/>
          <a:p>
            <a:pPr algn="ctr" defTabSz="914363" eaLnBrk="1" fontAlgn="auto" hangingPunct="1">
              <a:spcAft>
                <a:spcPts val="0"/>
              </a:spcAft>
              <a:defRPr/>
            </a:pPr>
            <a:r>
              <a:rPr sz="3600" smtClean="0">
                <a:solidFill>
                  <a:srgbClr val="920E04"/>
                </a:solidFill>
              </a:rPr>
              <a:t>Resources for Inquiry-Based Learning: NASA Instructional Modules </a:t>
            </a:r>
            <a:endParaRPr sz="3600">
              <a:solidFill>
                <a:srgbClr val="920E04"/>
              </a:solidFill>
            </a:endParaRPr>
          </a:p>
        </p:txBody>
      </p:sp>
      <p:sp>
        <p:nvSpPr>
          <p:cNvPr id="4" name="Text Placeholder 3"/>
          <p:cNvSpPr>
            <a:spLocks noGrp="1"/>
          </p:cNvSpPr>
          <p:nvPr>
            <p:ph type="body" sz="quarter" idx="10"/>
          </p:nvPr>
        </p:nvSpPr>
        <p:spPr>
          <a:xfrm>
            <a:off x="206251" y="1698872"/>
            <a:ext cx="4140118" cy="4422749"/>
          </a:xfrm>
        </p:spPr>
        <p:txBody>
          <a:bodyPr/>
          <a:lstStyle/>
          <a:p>
            <a:pPr defTabSz="914363" eaLnBrk="1" fontAlgn="auto" hangingPunct="1">
              <a:spcAft>
                <a:spcPts val="1200"/>
              </a:spcAft>
              <a:defRPr/>
            </a:pPr>
            <a:r>
              <a:rPr lang="en-US" dirty="0" smtClean="0"/>
              <a:t>Providing case-studies and project-based earning opportunities for students </a:t>
            </a:r>
          </a:p>
          <a:p>
            <a:pPr defTabSz="914363" eaLnBrk="1" fontAlgn="auto" hangingPunct="1">
              <a:spcBef>
                <a:spcPts val="600"/>
              </a:spcBef>
              <a:spcAft>
                <a:spcPts val="600"/>
              </a:spcAft>
              <a:defRPr/>
            </a:pPr>
            <a:r>
              <a:rPr lang="en-US" dirty="0" smtClean="0"/>
              <a:t>Instructional modules are grounded in real-world data that teachers can use to support inquiry-based investigations</a:t>
            </a:r>
          </a:p>
          <a:p>
            <a:pPr defTabSz="914363" eaLnBrk="1" fontAlgn="auto" hangingPunct="1">
              <a:spcBef>
                <a:spcPts val="1200"/>
              </a:spcBef>
              <a:spcAft>
                <a:spcPts val="1200"/>
              </a:spcAft>
              <a:defRPr/>
            </a:pPr>
            <a:r>
              <a:rPr lang="en-US" dirty="0" smtClean="0"/>
              <a:t>Allows students to engage in authentic problem-solving activities that incorporate both math and science principles/concepts</a:t>
            </a:r>
            <a:endParaRPr lang="en-US" dirty="0"/>
          </a:p>
        </p:txBody>
      </p:sp>
      <p:pic>
        <p:nvPicPr>
          <p:cNvPr id="233475" name="Picture 2"/>
          <p:cNvPicPr>
            <a:picLocks noChangeAspect="1" noChangeArrowheads="1"/>
          </p:cNvPicPr>
          <p:nvPr/>
        </p:nvPicPr>
        <p:blipFill>
          <a:blip r:embed="rId3"/>
          <a:srcRect l="31429" t="20779" r="33505" b="19377"/>
          <a:stretch>
            <a:fillRect/>
          </a:stretch>
        </p:blipFill>
        <p:spPr bwMode="auto">
          <a:xfrm>
            <a:off x="4179888" y="1211263"/>
            <a:ext cx="4810125" cy="5646737"/>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 Placeholder 2"/>
          <p:cNvSpPr>
            <a:spLocks noGrp="1"/>
          </p:cNvSpPr>
          <p:nvPr>
            <p:ph type="body" sz="quarter" idx="10"/>
          </p:nvPr>
        </p:nvSpPr>
        <p:spPr>
          <a:xfrm>
            <a:off x="277505" y="1532361"/>
            <a:ext cx="3498850" cy="2810000"/>
          </a:xfrm>
        </p:spPr>
        <p:txBody>
          <a:bodyPr/>
          <a:lstStyle/>
          <a:p>
            <a:pPr defTabSz="914363" eaLnBrk="1" fontAlgn="auto" hangingPunct="1">
              <a:spcAft>
                <a:spcPts val="0"/>
              </a:spcAft>
              <a:defRPr/>
            </a:pPr>
            <a:r>
              <a:rPr lang="en-US" dirty="0" smtClean="0"/>
              <a:t>Some modules are Pre-AP level and lay the foundation for future work at the AP level by engaging students in critical thinking activities and the “science practices”</a:t>
            </a:r>
          </a:p>
          <a:p>
            <a:pPr defTabSz="914363" eaLnBrk="1" fontAlgn="auto" hangingPunct="1">
              <a:spcAft>
                <a:spcPts val="0"/>
              </a:spcAft>
              <a:defRPr/>
            </a:pPr>
            <a:endParaRPr lang="en-US" dirty="0"/>
          </a:p>
        </p:txBody>
      </p:sp>
      <p:pic>
        <p:nvPicPr>
          <p:cNvPr id="234498" name="Picture 2">
            <a:hlinkClick r:id="rId3"/>
          </p:cNvPr>
          <p:cNvPicPr>
            <a:picLocks noChangeAspect="1" noChangeArrowheads="1"/>
          </p:cNvPicPr>
          <p:nvPr/>
        </p:nvPicPr>
        <p:blipFill>
          <a:blip r:embed="rId4"/>
          <a:srcRect l="26926" t="18701" r="25368" b="10934"/>
          <a:stretch>
            <a:fillRect/>
          </a:stretch>
        </p:blipFill>
        <p:spPr bwMode="auto">
          <a:xfrm>
            <a:off x="3729038" y="355600"/>
            <a:ext cx="5414962" cy="551656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31428" name="Picture 4"/>
          <p:cNvPicPr>
            <a:picLocks noChangeAspect="1" noChangeArrowheads="1"/>
          </p:cNvPicPr>
          <p:nvPr/>
        </p:nvPicPr>
        <p:blipFill>
          <a:blip r:embed="rId2"/>
          <a:srcRect/>
          <a:stretch>
            <a:fillRect/>
          </a:stretch>
        </p:blipFill>
        <p:spPr bwMode="auto">
          <a:xfrm>
            <a:off x="1" y="1"/>
            <a:ext cx="9144000" cy="6858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32450" name="Picture 2"/>
          <p:cNvPicPr>
            <a:picLocks noChangeAspect="1" noChangeArrowheads="1"/>
          </p:cNvPicPr>
          <p:nvPr/>
        </p:nvPicPr>
        <p:blipFill>
          <a:blip r:embed="rId2"/>
          <a:srcRect/>
          <a:stretch>
            <a:fillRect/>
          </a:stretch>
        </p:blipFill>
        <p:spPr bwMode="auto">
          <a:xfrm>
            <a:off x="0" y="111957"/>
            <a:ext cx="9144000" cy="6634087"/>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31426" name="Picture 2"/>
          <p:cNvPicPr>
            <a:picLocks noChangeAspect="1" noChangeArrowheads="1"/>
          </p:cNvPicPr>
          <p:nvPr/>
        </p:nvPicPr>
        <p:blipFill>
          <a:blip r:embed="rId2"/>
          <a:srcRect/>
          <a:stretch>
            <a:fillRect/>
          </a:stretch>
        </p:blipFill>
        <p:spPr bwMode="auto">
          <a:xfrm>
            <a:off x="0" y="852488"/>
            <a:ext cx="9144000" cy="497676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pic>
        <p:nvPicPr>
          <p:cNvPr id="235521" name="Picture 3"/>
          <p:cNvPicPr>
            <a:picLocks noChangeArrowheads="1"/>
          </p:cNvPicPr>
          <p:nvPr/>
        </p:nvPicPr>
        <p:blipFill>
          <a:blip r:embed="rId3">
            <a:lum bright="60000" contrast="20000"/>
          </a:blip>
          <a:srcRect/>
          <a:stretch>
            <a:fillRect/>
          </a:stretch>
        </p:blipFill>
        <p:spPr bwMode="auto">
          <a:xfrm>
            <a:off x="-9525" y="-130175"/>
            <a:ext cx="9164638" cy="7116763"/>
          </a:xfrm>
          <a:prstGeom prst="rect">
            <a:avLst/>
          </a:prstGeom>
          <a:noFill/>
          <a:ln w="12700">
            <a:noFill/>
            <a:miter lim="800000"/>
            <a:headEnd/>
            <a:tailEnd/>
          </a:ln>
        </p:spPr>
      </p:pic>
      <p:sp>
        <p:nvSpPr>
          <p:cNvPr id="72705" name="Rectangle 1"/>
          <p:cNvSpPr>
            <a:spLocks noGrp="1" noChangeArrowheads="1"/>
          </p:cNvSpPr>
          <p:nvPr>
            <p:ph type="body" idx="1"/>
          </p:nvPr>
        </p:nvSpPr>
        <p:spPr>
          <a:xfrm>
            <a:off x="26988" y="231775"/>
            <a:ext cx="9090025" cy="5192713"/>
          </a:xfrm>
        </p:spPr>
        <p:txBody>
          <a:bodyPr anchor="t"/>
          <a:lstStyle/>
          <a:p>
            <a:pPr eaLnBrk="1" hangingPunct="1">
              <a:buFont typeface="Gill Sans" charset="0"/>
              <a:buNone/>
              <a:defRPr/>
            </a:pPr>
            <a:r>
              <a:rPr lang="en-US" sz="4200" b="1" dirty="0" smtClean="0">
                <a:solidFill>
                  <a:srgbClr val="FF0000"/>
                </a:solidFill>
                <a:effectLst>
                  <a:outerShdw blurRad="38100" dist="38100" dir="2700000" algn="tl">
                    <a:srgbClr val="C0C0C0"/>
                  </a:outerShdw>
                </a:effectLst>
                <a:latin typeface="Times New Roman" pitchFamily="18" charset="0"/>
                <a:cs typeface="Times New Roman" pitchFamily="18" charset="0"/>
                <a:sym typeface="Times New Roman" pitchFamily="18" charset="0"/>
              </a:rPr>
              <a:t>“Imagination is more important than knowledge. </a:t>
            </a:r>
            <a:endParaRPr lang="en-US" sz="4200" b="1" dirty="0" smtClean="0">
              <a:solidFill>
                <a:srgbClr val="FF0000"/>
              </a:solidFill>
              <a:effectLst>
                <a:outerShdw blurRad="38100" dist="38100" dir="2700000" algn="tl">
                  <a:srgbClr val="C0C0C0"/>
                </a:outerShdw>
              </a:effectLst>
              <a:latin typeface="Times New Roman" pitchFamily="18" charset="0"/>
              <a:sym typeface="Times New Roman" pitchFamily="18" charset="0"/>
            </a:endParaRPr>
          </a:p>
          <a:p>
            <a:pPr eaLnBrk="1" hangingPunct="1">
              <a:spcBef>
                <a:spcPts val="1406"/>
              </a:spcBef>
              <a:buFont typeface="Arial" pitchFamily="34" charset="0"/>
              <a:buNone/>
              <a:defRPr/>
            </a:pPr>
            <a:r>
              <a:rPr lang="en-US" sz="4200" b="1" dirty="0" smtClean="0">
                <a:solidFill>
                  <a:srgbClr val="FF0000"/>
                </a:solidFill>
                <a:effectLst>
                  <a:outerShdw blurRad="38100" dist="38100" dir="2700000" algn="tl">
                    <a:srgbClr val="C0C0C0"/>
                  </a:outerShdw>
                </a:effectLst>
                <a:latin typeface="Times New Roman" pitchFamily="18" charset="0"/>
                <a:cs typeface="Times New Roman" pitchFamily="18" charset="0"/>
                <a:sym typeface="Times New Roman" pitchFamily="18" charset="0"/>
              </a:rPr>
              <a:t>  For knowledge is limited to all we now know and understand, </a:t>
            </a:r>
            <a:endParaRPr lang="en-US" sz="4200" b="1" dirty="0" smtClean="0">
              <a:solidFill>
                <a:srgbClr val="FF0000"/>
              </a:solidFill>
              <a:effectLst>
                <a:outerShdw blurRad="38100" dist="38100" dir="2700000" algn="tl">
                  <a:srgbClr val="C0C0C0"/>
                </a:outerShdw>
              </a:effectLst>
              <a:latin typeface="Times New Roman" pitchFamily="18" charset="0"/>
              <a:sym typeface="Times New Roman" pitchFamily="18" charset="0"/>
            </a:endParaRPr>
          </a:p>
          <a:p>
            <a:pPr eaLnBrk="1" hangingPunct="1">
              <a:spcBef>
                <a:spcPts val="1406"/>
              </a:spcBef>
              <a:buFont typeface="Arial" pitchFamily="34" charset="0"/>
              <a:buNone/>
              <a:defRPr/>
            </a:pPr>
            <a:r>
              <a:rPr lang="en-US" sz="4200" b="1" dirty="0" smtClean="0">
                <a:solidFill>
                  <a:srgbClr val="FF0000"/>
                </a:solidFill>
                <a:effectLst>
                  <a:outerShdw blurRad="38100" dist="38100" dir="2700000" algn="tl">
                    <a:srgbClr val="C0C0C0"/>
                  </a:outerShdw>
                </a:effectLst>
                <a:latin typeface="Times New Roman" pitchFamily="18" charset="0"/>
                <a:cs typeface="Times New Roman" pitchFamily="18" charset="0"/>
                <a:sym typeface="Times New Roman" pitchFamily="18" charset="0"/>
              </a:rPr>
              <a:t>  while imagination embraces the entire world, </a:t>
            </a:r>
            <a:endParaRPr lang="en-US" sz="4200" b="1" dirty="0" smtClean="0">
              <a:solidFill>
                <a:srgbClr val="FF0000"/>
              </a:solidFill>
              <a:effectLst>
                <a:outerShdw blurRad="38100" dist="38100" dir="2700000" algn="tl">
                  <a:srgbClr val="C0C0C0"/>
                </a:outerShdw>
              </a:effectLst>
              <a:latin typeface="Times New Roman" pitchFamily="18" charset="0"/>
              <a:sym typeface="Times New Roman" pitchFamily="18" charset="0"/>
            </a:endParaRPr>
          </a:p>
          <a:p>
            <a:pPr eaLnBrk="1" hangingPunct="1">
              <a:spcBef>
                <a:spcPts val="1406"/>
              </a:spcBef>
              <a:buFont typeface="Arial" pitchFamily="34" charset="0"/>
              <a:buNone/>
              <a:defRPr/>
            </a:pPr>
            <a:r>
              <a:rPr lang="en-US" sz="4200" b="1" dirty="0" smtClean="0">
                <a:solidFill>
                  <a:srgbClr val="FF0000"/>
                </a:solidFill>
                <a:effectLst>
                  <a:outerShdw blurRad="38100" dist="38100" dir="2700000" algn="tl">
                    <a:srgbClr val="C0C0C0"/>
                  </a:outerShdw>
                </a:effectLst>
                <a:latin typeface="Times New Roman" pitchFamily="18" charset="0"/>
                <a:cs typeface="Times New Roman" pitchFamily="18" charset="0"/>
                <a:sym typeface="Times New Roman" pitchFamily="18" charset="0"/>
              </a:rPr>
              <a:t>   and all there ever will be to know and understand.” </a:t>
            </a:r>
            <a:endParaRPr lang="en-US" sz="4200" b="1" dirty="0" smtClean="0">
              <a:solidFill>
                <a:srgbClr val="FF0000"/>
              </a:solidFill>
              <a:effectLst>
                <a:outerShdw blurRad="38100" dist="38100" dir="2700000" algn="tl">
                  <a:srgbClr val="C0C0C0"/>
                </a:outerShdw>
              </a:effectLst>
              <a:latin typeface="Times New Roman" pitchFamily="18" charset="0"/>
              <a:sym typeface="Times New Roman" pitchFamily="18" charset="0"/>
            </a:endParaRPr>
          </a:p>
        </p:txBody>
      </p:sp>
      <p:sp>
        <p:nvSpPr>
          <p:cNvPr id="235523" name="Rectangle 2"/>
          <p:cNvSpPr>
            <a:spLocks/>
          </p:cNvSpPr>
          <p:nvPr/>
        </p:nvSpPr>
        <p:spPr bwMode="auto">
          <a:xfrm>
            <a:off x="4449763" y="6510338"/>
            <a:ext cx="242887" cy="200025"/>
          </a:xfrm>
          <a:prstGeom prst="rect">
            <a:avLst/>
          </a:prstGeom>
          <a:noFill/>
          <a:ln w="12700">
            <a:noFill/>
            <a:miter lim="800000"/>
            <a:headEnd/>
            <a:tailEnd/>
          </a:ln>
        </p:spPr>
        <p:txBody>
          <a:bodyPr wrap="none" lIns="0" tIns="0" rIns="28573" bIns="0">
            <a:spAutoFit/>
          </a:bodyPr>
          <a:lstStyle/>
          <a:p>
            <a:pPr marL="26988" algn="ctr"/>
            <a:r>
              <a:rPr lang="en-US" sz="1300"/>
              <a:t>49</a:t>
            </a:r>
          </a:p>
        </p:txBody>
      </p:sp>
      <p:sp>
        <p:nvSpPr>
          <p:cNvPr id="111621" name="Rectangle 4"/>
          <p:cNvSpPr>
            <a:spLocks/>
          </p:cNvSpPr>
          <p:nvPr/>
        </p:nvSpPr>
        <p:spPr bwMode="auto">
          <a:xfrm>
            <a:off x="4629150" y="6091238"/>
            <a:ext cx="4524375" cy="801687"/>
          </a:xfrm>
          <a:prstGeom prst="rect">
            <a:avLst/>
          </a:prstGeom>
          <a:noFill/>
          <a:ln w="12700">
            <a:noFill/>
            <a:miter lim="800000"/>
            <a:headEnd/>
            <a:tailEnd/>
          </a:ln>
        </p:spPr>
        <p:txBody>
          <a:bodyPr wrap="none" lIns="0" tIns="0" rIns="0" bIns="0" anchor="ctr">
            <a:spAutoFit/>
          </a:bodyPr>
          <a:lstStyle/>
          <a:p>
            <a:pPr algn="r">
              <a:spcBef>
                <a:spcPts val="1688"/>
              </a:spcBef>
              <a:defRPr/>
            </a:pPr>
            <a:r>
              <a:rPr lang="en-US" sz="5200" dirty="0">
                <a:solidFill>
                  <a:schemeClr val="bg1">
                    <a:lumMod val="85000"/>
                    <a:lumOff val="15000"/>
                  </a:schemeClr>
                </a:solidFill>
                <a:latin typeface="Times New Roman" pitchFamily="18" charset="0"/>
                <a:cs typeface="Times New Roman" pitchFamily="18" charset="0"/>
                <a:sym typeface="Times New Roman" pitchFamily="18" charset="0"/>
              </a:rPr>
              <a:t>– Albert Einstein</a:t>
            </a:r>
          </a:p>
        </p:txBody>
      </p:sp>
    </p:spTree>
  </p:cSld>
  <p:clrMapOvr>
    <a:masterClrMapping/>
  </p:clrMapOvr>
  <p:transition spd="slow">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2705">
                                            <p:txEl>
                                              <p:pRg st="0" end="0"/>
                                            </p:txEl>
                                          </p:spTgt>
                                        </p:tgtEl>
                                        <p:attrNameLst>
                                          <p:attrName>style.visibility</p:attrName>
                                        </p:attrNameLst>
                                      </p:cBhvr>
                                      <p:to>
                                        <p:strVal val="visible"/>
                                      </p:to>
                                    </p:set>
                                    <p:animEffect transition="in" filter="wipe(left)">
                                      <p:cBhvr>
                                        <p:cTn id="7" dur="500"/>
                                        <p:tgtEl>
                                          <p:spTgt spid="7270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2705">
                                            <p:txEl>
                                              <p:pRg st="1" end="1"/>
                                            </p:txEl>
                                          </p:spTgt>
                                        </p:tgtEl>
                                        <p:attrNameLst>
                                          <p:attrName>style.visibility</p:attrName>
                                        </p:attrNameLst>
                                      </p:cBhvr>
                                      <p:to>
                                        <p:strVal val="visible"/>
                                      </p:to>
                                    </p:set>
                                    <p:animEffect transition="in" filter="wipe(left)">
                                      <p:cBhvr>
                                        <p:cTn id="12" dur="500"/>
                                        <p:tgtEl>
                                          <p:spTgt spid="7270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72705">
                                            <p:txEl>
                                              <p:pRg st="2" end="2"/>
                                            </p:txEl>
                                          </p:spTgt>
                                        </p:tgtEl>
                                        <p:attrNameLst>
                                          <p:attrName>style.visibility</p:attrName>
                                        </p:attrNameLst>
                                      </p:cBhvr>
                                      <p:to>
                                        <p:strVal val="visible"/>
                                      </p:to>
                                    </p:set>
                                    <p:animEffect transition="in" filter="wipe(left)">
                                      <p:cBhvr>
                                        <p:cTn id="17" dur="500"/>
                                        <p:tgtEl>
                                          <p:spTgt spid="7270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72705">
                                            <p:txEl>
                                              <p:pRg st="3" end="3"/>
                                            </p:txEl>
                                          </p:spTgt>
                                        </p:tgtEl>
                                        <p:attrNameLst>
                                          <p:attrName>style.visibility</p:attrName>
                                        </p:attrNameLst>
                                      </p:cBhvr>
                                      <p:to>
                                        <p:strVal val="visible"/>
                                      </p:to>
                                    </p:set>
                                    <p:animEffect transition="in" filter="wipe(left)">
                                      <p:cBhvr>
                                        <p:cTn id="22" dur="500"/>
                                        <p:tgtEl>
                                          <p:spTgt spid="7270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5170" name="Rectangle 1"/>
          <p:cNvSpPr>
            <a:spLocks/>
          </p:cNvSpPr>
          <p:nvPr/>
        </p:nvSpPr>
        <p:spPr bwMode="auto">
          <a:xfrm>
            <a:off x="4495800" y="6510338"/>
            <a:ext cx="150813" cy="200025"/>
          </a:xfrm>
          <a:prstGeom prst="rect">
            <a:avLst/>
          </a:prstGeom>
          <a:noFill/>
          <a:ln w="12700">
            <a:noFill/>
            <a:miter lim="800000"/>
            <a:headEnd/>
            <a:tailEnd/>
          </a:ln>
        </p:spPr>
        <p:txBody>
          <a:bodyPr wrap="none" lIns="0" tIns="0" rIns="28573" bIns="0">
            <a:spAutoFit/>
          </a:bodyPr>
          <a:lstStyle/>
          <a:p>
            <a:pPr marL="26988" algn="ctr"/>
            <a:r>
              <a:rPr lang="en-US" sz="1300"/>
              <a:t>8</a:t>
            </a:r>
          </a:p>
        </p:txBody>
      </p:sp>
      <p:pic>
        <p:nvPicPr>
          <p:cNvPr id="10243" name="Picture 2"/>
          <p:cNvPicPr>
            <a:picLocks noChangeArrowheads="1"/>
          </p:cNvPicPr>
          <p:nvPr/>
        </p:nvPicPr>
        <p:blipFill>
          <a:blip r:embed="rId3"/>
          <a:srcRect/>
          <a:stretch>
            <a:fillRect/>
          </a:stretch>
        </p:blipFill>
        <p:spPr bwMode="auto">
          <a:xfrm>
            <a:off x="0" y="1409700"/>
            <a:ext cx="9134475" cy="4029075"/>
          </a:xfrm>
          <a:prstGeom prst="rect">
            <a:avLst/>
          </a:prstGeom>
          <a:noFill/>
          <a:ln w="12700">
            <a:noFill/>
            <a:miter lim="800000"/>
            <a:headEnd/>
            <a:tailEnd/>
          </a:ln>
        </p:spPr>
      </p:pic>
      <p:sp>
        <p:nvSpPr>
          <p:cNvPr id="2" name="Title 1"/>
          <p:cNvSpPr>
            <a:spLocks noGrp="1"/>
          </p:cNvSpPr>
          <p:nvPr>
            <p:ph type="title"/>
          </p:nvPr>
        </p:nvSpPr>
        <p:spPr>
          <a:xfrm>
            <a:off x="0" y="307975"/>
            <a:ext cx="9144000" cy="1128713"/>
          </a:xfrm>
        </p:spPr>
        <p:txBody>
          <a:bodyPr/>
          <a:lstStyle/>
          <a:p>
            <a:pPr algn="ctr" eaLnBrk="1" hangingPunct="1">
              <a:defRPr/>
            </a:pPr>
            <a:r>
              <a:rPr sz="3600" b="1" dirty="0" smtClean="0">
                <a:solidFill>
                  <a:srgbClr val="FF0000"/>
                </a:solidFill>
                <a:cs typeface="Aharoni" pitchFamily="2" charset="-79"/>
                <a:sym typeface="Gill Sans" charset="0"/>
              </a:rPr>
              <a:t>Paradigm Shift for Students </a:t>
            </a:r>
            <a:br>
              <a:rPr sz="3600" b="1" dirty="0" smtClean="0">
                <a:solidFill>
                  <a:srgbClr val="FF0000"/>
                </a:solidFill>
                <a:cs typeface="Aharoni" pitchFamily="2" charset="-79"/>
                <a:sym typeface="Gill Sans" charset="0"/>
              </a:rPr>
            </a:br>
            <a:r>
              <a:rPr sz="3600" b="1" dirty="0" smtClean="0">
                <a:solidFill>
                  <a:srgbClr val="FF0000"/>
                </a:solidFill>
                <a:cs typeface="Aharoni" pitchFamily="2" charset="-79"/>
                <a:sym typeface="Gill Sans" charset="0"/>
              </a:rPr>
              <a:t>(and Teachers)</a:t>
            </a:r>
          </a:p>
        </p:txBody>
      </p:sp>
    </p:spTree>
  </p:cSld>
  <p:clrMapOvr>
    <a:masterClrMapping/>
  </p:clrMapOvr>
  <p:transition spd="slow">
    <p:checke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lum bright="29000" contrast="-46000"/>
          </a:blip>
          <a:srcRect/>
          <a:stretch>
            <a:fillRect/>
          </a:stretch>
        </p:blipFill>
        <p:spPr bwMode="auto">
          <a:xfrm>
            <a:off x="0" y="-1278878"/>
            <a:ext cx="9144000" cy="8214732"/>
          </a:xfrm>
          <a:prstGeom prst="rect">
            <a:avLst/>
          </a:prstGeom>
          <a:noFill/>
          <a:ln w="9525">
            <a:noFill/>
            <a:miter lim="800000"/>
            <a:headEnd/>
            <a:tailEnd/>
          </a:ln>
        </p:spPr>
      </p:pic>
      <p:sp>
        <p:nvSpPr>
          <p:cNvPr id="4" name="Content Placeholder 2"/>
          <p:cNvSpPr txBox="1">
            <a:spLocks/>
          </p:cNvSpPr>
          <p:nvPr/>
        </p:nvSpPr>
        <p:spPr bwMode="auto">
          <a:xfrm>
            <a:off x="1803873" y="4983055"/>
            <a:ext cx="5593213" cy="1107996"/>
          </a:xfrm>
          <a:prstGeom prst="rect">
            <a:avLst/>
          </a:prstGeom>
          <a:solidFill>
            <a:schemeClr val="tx1"/>
          </a:solidFill>
        </p:spPr>
        <p:txBody>
          <a:bodyPr vert="horz" wrap="square" lIns="0" tIns="0" rIns="0" bIns="0" numCol="1" rtlCol="0" anchor="t" anchorCtr="0" compatLnSpc="1">
            <a:prstTxWarp prst="textNoShape">
              <a:avLst/>
            </a:prstTxWarp>
            <a:spAutoFit/>
          </a:bodyPr>
          <a:lstStyle/>
          <a:p>
            <a:pPr marL="344488" marR="0" lvl="0" indent="-344488" algn="ctr" defTabSz="912813" rtl="0" eaLnBrk="1" fontAlgn="base" latinLnBrk="0" hangingPunct="1">
              <a:lnSpc>
                <a:spcPct val="90000"/>
              </a:lnSpc>
              <a:spcBef>
                <a:spcPct val="20000"/>
              </a:spcBef>
              <a:spcAft>
                <a:spcPct val="0"/>
              </a:spcAft>
              <a:buClr>
                <a:schemeClr val="accent1"/>
              </a:buClr>
              <a:buSzTx/>
              <a:buFont typeface="Arial" pitchFamily="34" charset="0"/>
              <a:buNone/>
              <a:tabLst/>
              <a:defRPr/>
            </a:pPr>
            <a:r>
              <a:rPr kumimoji="0" lang="en-US" sz="8000" b="0" i="0" u="none" strike="noStrike" kern="1200" cap="none" spc="0" normalizeH="0" baseline="0" noProof="0" dirty="0" smtClean="0">
                <a:ln>
                  <a:noFill/>
                </a:ln>
                <a:solidFill>
                  <a:srgbClr val="820C17"/>
                </a:solidFill>
                <a:effectLst>
                  <a:outerShdw blurRad="38100" dist="38100" dir="2700000" algn="tl">
                    <a:srgbClr val="000000">
                      <a:alpha val="43137"/>
                    </a:srgbClr>
                  </a:outerShdw>
                </a:effectLst>
                <a:uLnTx/>
                <a:uFillTx/>
                <a:latin typeface="Times New Roman" pitchFamily="18" charset="0"/>
                <a:cs typeface="Times New Roman" pitchFamily="18" charset="0"/>
              </a:rPr>
              <a:t>Discussion…</a:t>
            </a:r>
            <a:endParaRPr kumimoji="0" lang="en-US" sz="8000" b="0" i="0" u="none" strike="noStrike" kern="1200" cap="none" spc="0" normalizeH="0" baseline="30000" noProof="0" dirty="0" smtClean="0">
              <a:ln>
                <a:noFill/>
              </a:ln>
              <a:solidFill>
                <a:srgbClr val="820C17"/>
              </a:solidFill>
              <a:effectLst>
                <a:outerShdw blurRad="38100" dist="38100" dir="2700000" algn="tl">
                  <a:srgbClr val="000000">
                    <a:alpha val="43137"/>
                  </a:srgbClr>
                </a:outerShdw>
              </a:effectLst>
              <a:uLnTx/>
              <a:uFillTx/>
              <a:latin typeface="Times New Roman" pitchFamily="18" charset="0"/>
              <a:cs typeface="Times New Roman" pitchFamily="18" charset="0"/>
            </a:endParaRPr>
          </a:p>
        </p:txBody>
      </p:sp>
      <p:sp>
        <p:nvSpPr>
          <p:cNvPr id="5" name="Rectangle 4"/>
          <p:cNvSpPr/>
          <p:nvPr/>
        </p:nvSpPr>
        <p:spPr>
          <a:xfrm>
            <a:off x="2015299" y="3524411"/>
            <a:ext cx="5136130" cy="1200150"/>
          </a:xfrm>
          <a:prstGeom prst="rect">
            <a:avLst/>
          </a:prstGeom>
          <a:solidFill>
            <a:schemeClr val="tx1"/>
          </a:solidFill>
        </p:spPr>
        <p:txBody>
          <a:bodyPr wrap="square">
            <a:spAutoFit/>
          </a:bodyPr>
          <a:lstStyle/>
          <a:p>
            <a:pPr defTabSz="914363" fontAlgn="auto">
              <a:spcBef>
                <a:spcPts val="0"/>
              </a:spcBef>
              <a:spcAft>
                <a:spcPts val="0"/>
              </a:spcAft>
              <a:defRPr/>
            </a:pPr>
            <a:r>
              <a:rPr lang="en-US" dirty="0">
                <a:solidFill>
                  <a:schemeClr val="accent4">
                    <a:lumMod val="25000"/>
                  </a:schemeClr>
                </a:solidFill>
                <a:effectLst>
                  <a:outerShdw blurRad="38100" dist="38100" dir="2700000" algn="tl">
                    <a:srgbClr val="000000">
                      <a:alpha val="43137"/>
                    </a:srgbClr>
                  </a:outerShdw>
                </a:effectLst>
                <a:latin typeface="Times New Roman" pitchFamily="18" charset="0"/>
                <a:cs typeface="Times New Roman" pitchFamily="18" charset="0"/>
              </a:rPr>
              <a:t>Questions or Comments, Contact AP:</a:t>
            </a:r>
          </a:p>
          <a:p>
            <a:pPr defTabSz="914363" fontAlgn="auto">
              <a:spcBef>
                <a:spcPts val="0"/>
              </a:spcBef>
              <a:spcAft>
                <a:spcPts val="0"/>
              </a:spcAft>
              <a:defRPr/>
            </a:pPr>
            <a:r>
              <a:rPr lang="en-US" b="1" dirty="0">
                <a:solidFill>
                  <a:schemeClr val="accent4">
                    <a:lumMod val="25000"/>
                  </a:schemeClr>
                </a:solidFill>
                <a:effectLst>
                  <a:outerShdw blurRad="38100" dist="38100" dir="2700000" algn="tl">
                    <a:srgbClr val="000000">
                      <a:alpha val="43137"/>
                    </a:srgbClr>
                  </a:outerShdw>
                </a:effectLst>
                <a:latin typeface="Times New Roman" pitchFamily="18" charset="0"/>
                <a:cs typeface="Times New Roman" pitchFamily="18" charset="0"/>
              </a:rPr>
              <a:t>Karen Lionberger</a:t>
            </a:r>
          </a:p>
          <a:p>
            <a:pPr defTabSz="914363" fontAlgn="auto">
              <a:spcBef>
                <a:spcPts val="0"/>
              </a:spcBef>
              <a:spcAft>
                <a:spcPts val="0"/>
              </a:spcAft>
              <a:defRPr/>
            </a:pPr>
            <a:r>
              <a:rPr lang="en-US" b="1" dirty="0">
                <a:solidFill>
                  <a:schemeClr val="accent4">
                    <a:lumMod val="25000"/>
                  </a:schemeClr>
                </a:solidFill>
                <a:effectLst>
                  <a:outerShdw blurRad="38100" dist="38100" dir="2700000" algn="tl">
                    <a:srgbClr val="000000">
                      <a:alpha val="43137"/>
                    </a:srgbClr>
                  </a:outerShdw>
                </a:effectLst>
                <a:latin typeface="Times New Roman" pitchFamily="18" charset="0"/>
                <a:cs typeface="Times New Roman" pitchFamily="18" charset="0"/>
              </a:rPr>
              <a:t>Director, AP Environmental Science</a:t>
            </a:r>
            <a:r>
              <a:rPr lang="en-US" dirty="0">
                <a:effectLst>
                  <a:outerShdw blurRad="38100" dist="38100" dir="2700000" algn="tl">
                    <a:srgbClr val="000000">
                      <a:alpha val="43137"/>
                    </a:srgbClr>
                  </a:outerShdw>
                </a:effectLst>
                <a:latin typeface="Times New Roman" pitchFamily="18" charset="0"/>
                <a:cs typeface="Times New Roman" pitchFamily="18" charset="0"/>
              </a:rPr>
              <a:t>, </a:t>
            </a:r>
          </a:p>
          <a:p>
            <a:pPr defTabSz="914363" fontAlgn="auto">
              <a:spcBef>
                <a:spcPts val="0"/>
              </a:spcBef>
              <a:spcAft>
                <a:spcPts val="0"/>
              </a:spcAft>
              <a:defRPr/>
            </a:pPr>
            <a:r>
              <a:rPr lang="en-US" b="1" dirty="0">
                <a:solidFill>
                  <a:schemeClr val="accent4">
                    <a:lumMod val="75000"/>
                  </a:schemeClr>
                </a:solidFill>
                <a:effectLst>
                  <a:outerShdw blurRad="38100" dist="38100" dir="2700000" algn="tl">
                    <a:srgbClr val="000000">
                      <a:alpha val="43137"/>
                    </a:srgbClr>
                  </a:outerShdw>
                </a:effectLst>
                <a:latin typeface="Times New Roman" pitchFamily="18" charset="0"/>
                <a:cs typeface="Times New Roman" pitchFamily="18" charset="0"/>
              </a:rPr>
              <a:t>klionberger@collegeboard.org</a:t>
            </a:r>
          </a:p>
        </p:txBody>
      </p:sp>
      <p:sp>
        <p:nvSpPr>
          <p:cNvPr id="6" name="Rectangle 5"/>
          <p:cNvSpPr/>
          <p:nvPr/>
        </p:nvSpPr>
        <p:spPr>
          <a:xfrm>
            <a:off x="2018471" y="2188680"/>
            <a:ext cx="5146603" cy="1200329"/>
          </a:xfrm>
          <a:prstGeom prst="rect">
            <a:avLst/>
          </a:prstGeom>
          <a:solidFill>
            <a:schemeClr val="tx1"/>
          </a:solidFill>
        </p:spPr>
        <p:txBody>
          <a:bodyPr wrap="square">
            <a:spAutoFit/>
          </a:bodyPr>
          <a:lstStyle/>
          <a:p>
            <a:pPr defTabSz="914363" fontAlgn="auto">
              <a:spcBef>
                <a:spcPts val="0"/>
              </a:spcBef>
              <a:spcAft>
                <a:spcPts val="0"/>
              </a:spcAft>
              <a:defRPr/>
            </a:pPr>
            <a:r>
              <a:rPr lang="en-US" dirty="0">
                <a:solidFill>
                  <a:schemeClr val="accent4">
                    <a:lumMod val="25000"/>
                  </a:schemeClr>
                </a:solidFill>
                <a:effectLst>
                  <a:outerShdw blurRad="38100" dist="38100" dir="2700000" algn="tl">
                    <a:srgbClr val="000000">
                      <a:alpha val="43137"/>
                    </a:srgbClr>
                  </a:outerShdw>
                </a:effectLst>
                <a:latin typeface="Times New Roman" pitchFamily="18" charset="0"/>
                <a:cs typeface="Times New Roman" pitchFamily="18" charset="0"/>
              </a:rPr>
              <a:t>Questions or Comments, Contact AP:</a:t>
            </a:r>
          </a:p>
          <a:p>
            <a:pPr defTabSz="914363" fontAlgn="auto">
              <a:spcBef>
                <a:spcPts val="0"/>
              </a:spcBef>
              <a:spcAft>
                <a:spcPts val="0"/>
              </a:spcAft>
              <a:defRPr/>
            </a:pPr>
            <a:r>
              <a:rPr lang="en-US" b="1" dirty="0">
                <a:solidFill>
                  <a:schemeClr val="accent4">
                    <a:lumMod val="25000"/>
                  </a:schemeClr>
                </a:solidFill>
                <a:effectLst>
                  <a:outerShdw blurRad="38100" dist="38100" dir="2700000" algn="tl">
                    <a:srgbClr val="000000">
                      <a:alpha val="43137"/>
                    </a:srgbClr>
                  </a:outerShdw>
                </a:effectLst>
                <a:latin typeface="Times New Roman" pitchFamily="18" charset="0"/>
                <a:cs typeface="Times New Roman" pitchFamily="18" charset="0"/>
              </a:rPr>
              <a:t>Dr. Mark Ewoldsen</a:t>
            </a:r>
          </a:p>
          <a:p>
            <a:pPr defTabSz="914363" fontAlgn="auto">
              <a:spcBef>
                <a:spcPts val="0"/>
              </a:spcBef>
              <a:spcAft>
                <a:spcPts val="0"/>
              </a:spcAft>
              <a:defRPr/>
            </a:pPr>
            <a:r>
              <a:rPr lang="en-US" b="1" dirty="0">
                <a:solidFill>
                  <a:schemeClr val="accent4">
                    <a:lumMod val="25000"/>
                  </a:schemeClr>
                </a:solidFill>
                <a:effectLst>
                  <a:outerShdw blurRad="38100" dist="38100" dir="2700000" algn="tl">
                    <a:srgbClr val="000000">
                      <a:alpha val="43137"/>
                    </a:srgbClr>
                  </a:outerShdw>
                </a:effectLst>
                <a:latin typeface="Times New Roman" pitchFamily="18" charset="0"/>
                <a:cs typeface="Times New Roman" pitchFamily="18" charset="0"/>
              </a:rPr>
              <a:t>College Board Advisor: AP Environmental </a:t>
            </a:r>
            <a:r>
              <a:rPr lang="en-US" b="1" dirty="0" smtClean="0">
                <a:solidFill>
                  <a:schemeClr val="accent4">
                    <a:lumMod val="25000"/>
                  </a:schemeClr>
                </a:solidFill>
                <a:effectLst>
                  <a:outerShdw blurRad="38100" dist="38100" dir="2700000" algn="tl">
                    <a:srgbClr val="000000">
                      <a:alpha val="43137"/>
                    </a:srgbClr>
                  </a:outerShdw>
                </a:effectLst>
                <a:latin typeface="Times New Roman" pitchFamily="18" charset="0"/>
                <a:cs typeface="Times New Roman" pitchFamily="18" charset="0"/>
              </a:rPr>
              <a:t>Science</a:t>
            </a:r>
          </a:p>
          <a:p>
            <a:pPr defTabSz="914363" fontAlgn="auto">
              <a:spcBef>
                <a:spcPts val="0"/>
              </a:spcBef>
              <a:spcAft>
                <a:spcPts val="0"/>
              </a:spcAft>
              <a:defRPr/>
            </a:pPr>
            <a:r>
              <a:rPr lang="en-US" b="1" dirty="0" smtClean="0">
                <a:solidFill>
                  <a:schemeClr val="accent4">
                    <a:lumMod val="75000"/>
                  </a:schemeClr>
                </a:solidFill>
                <a:effectLst>
                  <a:outerShdw blurRad="38100" dist="38100" dir="2700000" algn="tl">
                    <a:srgbClr val="000000">
                      <a:alpha val="43137"/>
                    </a:srgbClr>
                  </a:outerShdw>
                </a:effectLst>
                <a:latin typeface="Times New Roman" pitchFamily="18" charset="0"/>
                <a:cs typeface="Times New Roman" pitchFamily="18" charset="0"/>
              </a:rPr>
              <a:t>mewoldsen@gmail.com</a:t>
            </a:r>
          </a:p>
        </p:txBody>
      </p:sp>
      <p:sp>
        <p:nvSpPr>
          <p:cNvPr id="7" name="TextBox 5"/>
          <p:cNvSpPr txBox="1">
            <a:spLocks noChangeArrowheads="1"/>
          </p:cNvSpPr>
          <p:nvPr/>
        </p:nvSpPr>
        <p:spPr bwMode="auto">
          <a:xfrm>
            <a:off x="0" y="278270"/>
            <a:ext cx="9144000" cy="1354137"/>
          </a:xfrm>
          <a:prstGeom prst="rect">
            <a:avLst/>
          </a:prstGeom>
          <a:solidFill>
            <a:schemeClr val="tx1"/>
          </a:solidFill>
          <a:ln w="9525">
            <a:noFill/>
            <a:miter lim="800000"/>
            <a:headEnd/>
            <a:tailEnd/>
          </a:ln>
        </p:spPr>
        <p:txBody>
          <a:bodyPr lIns="0" tIns="0" rIns="0" bIns="0">
            <a:spAutoFit/>
          </a:bodyPr>
          <a:lstStyle/>
          <a:p>
            <a:pPr algn="ctr"/>
            <a:r>
              <a:rPr lang="en-US" sz="4400" dirty="0">
                <a:solidFill>
                  <a:srgbClr val="AB0635"/>
                </a:solidFill>
                <a:effectLst>
                  <a:outerShdw blurRad="38100" dist="38100" dir="2700000" algn="tl">
                    <a:srgbClr val="000000">
                      <a:alpha val="43137"/>
                    </a:srgbClr>
                  </a:outerShdw>
                </a:effectLst>
                <a:latin typeface="Times New Roman" pitchFamily="18" charset="0"/>
                <a:cs typeface="Times New Roman" pitchFamily="18" charset="0"/>
              </a:rPr>
              <a:t>Where to find materials </a:t>
            </a:r>
            <a:r>
              <a:rPr lang="en-US" sz="4400" dirty="0" smtClean="0">
                <a:solidFill>
                  <a:srgbClr val="AB0635"/>
                </a:solidFill>
                <a:effectLst>
                  <a:outerShdw blurRad="38100" dist="38100" dir="2700000" algn="tl">
                    <a:srgbClr val="000000">
                      <a:alpha val="43137"/>
                    </a:srgbClr>
                  </a:outerShdw>
                </a:effectLst>
                <a:latin typeface="Times New Roman" pitchFamily="18" charset="0"/>
                <a:cs typeface="Times New Roman" pitchFamily="18" charset="0"/>
              </a:rPr>
              <a:t>from today</a:t>
            </a:r>
            <a:r>
              <a:rPr lang="en-US" sz="4400" dirty="0">
                <a:solidFill>
                  <a:srgbClr val="AB0635"/>
                </a:solidFill>
                <a:effectLst>
                  <a:outerShdw blurRad="38100" dist="38100" dir="2700000" algn="tl">
                    <a:srgbClr val="000000">
                      <a:alpha val="43137"/>
                    </a:srgbClr>
                  </a:outerShdw>
                </a:effectLst>
                <a:latin typeface="Times New Roman" pitchFamily="18" charset="0"/>
                <a:cs typeface="Times New Roman" pitchFamily="18" charset="0"/>
              </a:rPr>
              <a:t>…  </a:t>
            </a:r>
          </a:p>
          <a:p>
            <a:pPr algn="ctr"/>
            <a:r>
              <a:rPr lang="en-US" sz="4400" dirty="0">
                <a:solidFill>
                  <a:schemeClr val="accent4">
                    <a:lumMod val="75000"/>
                  </a:schemeClr>
                </a:solidFill>
                <a:effectLst>
                  <a:outerShdw blurRad="38100" dist="38100" dir="2700000" algn="tl">
                    <a:srgbClr val="000000">
                      <a:alpha val="43137"/>
                    </a:srgbClr>
                  </a:outerShdw>
                </a:effectLst>
                <a:latin typeface="Times New Roman" pitchFamily="18" charset="0"/>
                <a:cs typeface="Times New Roman" pitchFamily="18" charset="0"/>
              </a:rPr>
              <a:t>Google “Dr. E’s Science Page”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000054"/>
        </a:solidFill>
        <a:effectLst/>
      </p:bgPr>
    </p:bg>
    <p:spTree>
      <p:nvGrpSpPr>
        <p:cNvPr id="1" name=""/>
        <p:cNvGrpSpPr/>
        <p:nvPr/>
      </p:nvGrpSpPr>
      <p:grpSpPr>
        <a:xfrm>
          <a:off x="0" y="0"/>
          <a:ext cx="0" cy="0"/>
          <a:chOff x="0" y="0"/>
          <a:chExt cx="0" cy="0"/>
        </a:xfrm>
      </p:grpSpPr>
      <p:pic>
        <p:nvPicPr>
          <p:cNvPr id="2054" name="Picture 6"/>
          <p:cNvPicPr>
            <a:picLocks noChangeAspect="1" noChangeArrowheads="1"/>
          </p:cNvPicPr>
          <p:nvPr/>
        </p:nvPicPr>
        <p:blipFill>
          <a:blip r:embed="rId2" cstate="print">
            <a:lum bright="-60000" contrast="-70000"/>
          </a:blip>
          <a:srcRect/>
          <a:stretch>
            <a:fillRect/>
          </a:stretch>
        </p:blipFill>
        <p:spPr bwMode="auto">
          <a:xfrm>
            <a:off x="-2819400" y="-1981200"/>
            <a:ext cx="14935200" cy="10833100"/>
          </a:xfrm>
          <a:prstGeom prst="rect">
            <a:avLst/>
          </a:prstGeom>
          <a:noFill/>
          <a:ln w="38100" algn="ctr">
            <a:noFill/>
            <a:miter lim="800000"/>
            <a:headEnd/>
            <a:tailEnd/>
          </a:ln>
          <a:effectLst/>
        </p:spPr>
      </p:pic>
      <p:sp>
        <p:nvSpPr>
          <p:cNvPr id="2050" name="Rectangle 2"/>
          <p:cNvSpPr>
            <a:spLocks noGrp="1" noChangeArrowheads="1"/>
          </p:cNvSpPr>
          <p:nvPr>
            <p:ph type="ctrTitle"/>
          </p:nvPr>
        </p:nvSpPr>
        <p:spPr>
          <a:xfrm>
            <a:off x="685800" y="685800"/>
            <a:ext cx="7772400" cy="2686050"/>
          </a:xfrm>
        </p:spPr>
        <p:txBody>
          <a:bodyPr/>
          <a:lstStyle/>
          <a:p>
            <a:pPr algn="ctr"/>
            <a:r>
              <a:rPr lang="en-US" dirty="0">
                <a:solidFill>
                  <a:srgbClr val="FFFF00"/>
                </a:solidFill>
              </a:rPr>
              <a:t/>
            </a:r>
            <a:br>
              <a:rPr lang="en-US" dirty="0">
                <a:solidFill>
                  <a:srgbClr val="FFFF00"/>
                </a:solidFill>
              </a:rPr>
            </a:br>
            <a:r>
              <a:rPr lang="en-US" dirty="0" err="1">
                <a:solidFill>
                  <a:srgbClr val="FFFF00"/>
                </a:solidFill>
              </a:rPr>
              <a:t>Ecosim</a:t>
            </a:r>
            <a:r>
              <a:rPr lang="en-US" dirty="0">
                <a:solidFill>
                  <a:srgbClr val="FFFF00"/>
                </a:solidFill>
              </a:rPr>
              <a:t>* overview for </a:t>
            </a:r>
            <a:r>
              <a:rPr lang="en-US" dirty="0" err="1">
                <a:solidFill>
                  <a:srgbClr val="FFFF00"/>
                </a:solidFill>
              </a:rPr>
              <a:t>NEMoW</a:t>
            </a:r>
            <a:r>
              <a:rPr lang="en-US" dirty="0">
                <a:solidFill>
                  <a:srgbClr val="FFFF00"/>
                </a:solidFill>
              </a:rPr>
              <a:t/>
            </a:r>
            <a:br>
              <a:rPr lang="en-US" dirty="0">
                <a:solidFill>
                  <a:srgbClr val="FFFF00"/>
                </a:solidFill>
              </a:rPr>
            </a:br>
            <a:r>
              <a:rPr lang="en-US" dirty="0">
                <a:solidFill>
                  <a:srgbClr val="FFFF00"/>
                </a:solidFill>
              </a:rPr>
              <a:t/>
            </a:r>
            <a:br>
              <a:rPr lang="en-US" dirty="0">
                <a:solidFill>
                  <a:srgbClr val="FFFF00"/>
                </a:solidFill>
              </a:rPr>
            </a:br>
            <a:r>
              <a:rPr lang="en-US" sz="2400" dirty="0">
                <a:solidFill>
                  <a:srgbClr val="FFFF00"/>
                </a:solidFill>
              </a:rPr>
              <a:t>*and spawn of </a:t>
            </a:r>
            <a:r>
              <a:rPr lang="en-US" sz="2400" dirty="0" err="1">
                <a:solidFill>
                  <a:srgbClr val="FFFF00"/>
                </a:solidFill>
              </a:rPr>
              <a:t>Ecosim</a:t>
            </a:r>
            <a:r>
              <a:rPr lang="en-US" sz="2400" dirty="0">
                <a:solidFill>
                  <a:srgbClr val="FFFF00"/>
                </a:solidFill>
              </a:rPr>
              <a:t>: related dynamic models including </a:t>
            </a:r>
            <a:r>
              <a:rPr lang="en-US" sz="2400" dirty="0" err="1">
                <a:solidFill>
                  <a:srgbClr val="FFFF00"/>
                </a:solidFill>
              </a:rPr>
              <a:t>Ecospace</a:t>
            </a:r>
            <a:endParaRPr lang="en-US" sz="2400" dirty="0">
              <a:solidFill>
                <a:srgbClr val="FFFF00"/>
              </a:solidFill>
            </a:endParaRPr>
          </a:p>
        </p:txBody>
      </p:sp>
      <p:sp>
        <p:nvSpPr>
          <p:cNvPr id="2051" name="Rectangle 3"/>
          <p:cNvSpPr>
            <a:spLocks noGrp="1" noChangeArrowheads="1"/>
          </p:cNvSpPr>
          <p:nvPr>
            <p:ph type="subTitle" idx="1"/>
          </p:nvPr>
        </p:nvSpPr>
        <p:spPr>
          <a:xfrm>
            <a:off x="1371600" y="4038600"/>
            <a:ext cx="6400800" cy="1752600"/>
          </a:xfrm>
        </p:spPr>
        <p:txBody>
          <a:bodyPr/>
          <a:lstStyle/>
          <a:p>
            <a:pPr algn="ctr"/>
            <a:r>
              <a:rPr lang="en-US" sz="1600" dirty="0">
                <a:solidFill>
                  <a:schemeClr val="tx1"/>
                </a:solidFill>
              </a:rPr>
              <a:t>Sarah </a:t>
            </a:r>
            <a:r>
              <a:rPr lang="en-US" sz="1600" dirty="0" err="1">
                <a:solidFill>
                  <a:schemeClr val="tx1"/>
                </a:solidFill>
              </a:rPr>
              <a:t>Gaichas</a:t>
            </a:r>
            <a:r>
              <a:rPr lang="en-US" sz="1600" dirty="0">
                <a:solidFill>
                  <a:schemeClr val="tx1"/>
                </a:solidFill>
              </a:rPr>
              <a:t> </a:t>
            </a:r>
            <a:r>
              <a:rPr lang="en-US" sz="1600" dirty="0" err="1" smtClean="0">
                <a:solidFill>
                  <a:schemeClr val="tx1"/>
                </a:solidFill>
              </a:rPr>
              <a:t>aNWFSC</a:t>
            </a:r>
            <a:endParaRPr lang="en-US" sz="1600" dirty="0" smtClean="0">
              <a:solidFill>
                <a:schemeClr val="tx1"/>
              </a:solidFill>
            </a:endParaRPr>
          </a:p>
          <a:p>
            <a:pPr algn="ctr"/>
            <a:r>
              <a:rPr lang="en-US" sz="1600" dirty="0" smtClean="0">
                <a:solidFill>
                  <a:schemeClr val="tx1"/>
                </a:solidFill>
              </a:rPr>
              <a:t>John Field, SWFSC</a:t>
            </a:r>
          </a:p>
          <a:p>
            <a:pPr algn="ctr"/>
            <a:r>
              <a:rPr lang="en-US" sz="1600" dirty="0" smtClean="0">
                <a:solidFill>
                  <a:schemeClr val="tx1"/>
                </a:solidFill>
              </a:rPr>
              <a:t>Frank Parrish, PIFSC </a:t>
            </a:r>
          </a:p>
          <a:p>
            <a:pPr algn="ctr"/>
            <a:r>
              <a:rPr lang="en-US" sz="1600" dirty="0" smtClean="0">
                <a:solidFill>
                  <a:schemeClr val="tx1"/>
                </a:solidFill>
              </a:rPr>
              <a:t>Clay Porch, SEFSC</a:t>
            </a:r>
          </a:p>
          <a:p>
            <a:pPr algn="ctr"/>
            <a:r>
              <a:rPr lang="en-US" sz="1600" dirty="0" smtClean="0">
                <a:solidFill>
                  <a:schemeClr val="tx1"/>
                </a:solidFill>
              </a:rPr>
              <a:t>Howard Townsend, NCBO</a:t>
            </a:r>
          </a:p>
          <a:p>
            <a:pPr algn="ctr">
              <a:lnSpc>
                <a:spcPct val="90000"/>
              </a:lnSpc>
            </a:pPr>
            <a:r>
              <a:rPr lang="en-US" sz="1600" dirty="0" err="1" smtClean="0">
                <a:solidFill>
                  <a:schemeClr val="tx1"/>
                </a:solidFill>
              </a:rPr>
              <a:t>nd</a:t>
            </a:r>
            <a:r>
              <a:rPr lang="en-US" sz="1600" dirty="0" smtClean="0">
                <a:solidFill>
                  <a:schemeClr val="tx1"/>
                </a:solidFill>
              </a:rPr>
              <a:t> </a:t>
            </a:r>
            <a:r>
              <a:rPr lang="en-US" sz="1600" dirty="0" err="1">
                <a:solidFill>
                  <a:schemeClr val="tx1"/>
                </a:solidFill>
              </a:rPr>
              <a:t>Kerim</a:t>
            </a:r>
            <a:r>
              <a:rPr lang="en-US" sz="1600" dirty="0">
                <a:solidFill>
                  <a:schemeClr val="tx1"/>
                </a:solidFill>
              </a:rPr>
              <a:t> </a:t>
            </a:r>
            <a:r>
              <a:rPr lang="en-US" sz="1600" dirty="0" err="1">
                <a:solidFill>
                  <a:schemeClr val="tx1"/>
                </a:solidFill>
              </a:rPr>
              <a:t>Aydin</a:t>
            </a:r>
            <a:r>
              <a:rPr lang="en-US" sz="1600" dirty="0">
                <a:solidFill>
                  <a:schemeClr val="tx1"/>
                </a:solidFill>
              </a:rPr>
              <a:t>, AFSC</a:t>
            </a:r>
          </a:p>
          <a:p>
            <a:pPr algn="ctr">
              <a:lnSpc>
                <a:spcPct val="90000"/>
              </a:lnSpc>
            </a:pPr>
            <a:r>
              <a:rPr lang="en-US" sz="1600" dirty="0">
                <a:solidFill>
                  <a:schemeClr val="tx1"/>
                </a:solidFill>
              </a:rPr>
              <a:t>Chris Harvey, </a:t>
            </a:r>
          </a:p>
        </p:txBody>
      </p:sp>
      <p:pic>
        <p:nvPicPr>
          <p:cNvPr id="2052" name="Picture 4"/>
          <p:cNvPicPr>
            <a:picLocks noChangeAspect="1" noChangeArrowheads="1"/>
          </p:cNvPicPr>
          <p:nvPr/>
        </p:nvPicPr>
        <p:blipFill>
          <a:blip r:embed="rId3" cstate="print"/>
          <a:srcRect r="55220"/>
          <a:stretch>
            <a:fillRect/>
          </a:stretch>
        </p:blipFill>
        <p:spPr bwMode="auto">
          <a:xfrm>
            <a:off x="533400" y="4038600"/>
            <a:ext cx="2057400" cy="1803400"/>
          </a:xfrm>
          <a:prstGeom prst="rect">
            <a:avLst/>
          </a:prstGeom>
          <a:noFill/>
          <a:ln w="38100" algn="ctr">
            <a:noFill/>
            <a:miter lim="800000"/>
            <a:headEnd/>
            <a:tailEnd/>
          </a:ln>
          <a:effectLst/>
        </p:spPr>
      </p:pic>
      <p:pic>
        <p:nvPicPr>
          <p:cNvPr id="2053" name="Picture 5"/>
          <p:cNvPicPr>
            <a:picLocks noChangeAspect="1" noChangeArrowheads="1"/>
          </p:cNvPicPr>
          <p:nvPr/>
        </p:nvPicPr>
        <p:blipFill>
          <a:blip r:embed="rId4" cstate="print"/>
          <a:srcRect l="28128" t="31255" r="47818" b="41255"/>
          <a:stretch>
            <a:fillRect/>
          </a:stretch>
        </p:blipFill>
        <p:spPr bwMode="auto">
          <a:xfrm>
            <a:off x="6629400" y="4092575"/>
            <a:ext cx="2057400" cy="1765300"/>
          </a:xfrm>
          <a:prstGeom prst="rect">
            <a:avLst/>
          </a:prstGeom>
          <a:noFill/>
          <a:ln w="38100" algn="ctr">
            <a:noFill/>
            <a:miter lim="800000"/>
            <a:headEnd/>
            <a:tailEnd/>
          </a:ln>
          <a:effectLst/>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000054"/>
        </a:solidFill>
        <a:effectLst/>
      </p:bgPr>
    </p:bg>
    <p:spTree>
      <p:nvGrpSpPr>
        <p:cNvPr id="1" name=""/>
        <p:cNvGrpSpPr/>
        <p:nvPr/>
      </p:nvGrpSpPr>
      <p:grpSpPr>
        <a:xfrm>
          <a:off x="0" y="0"/>
          <a:ext cx="0" cy="0"/>
          <a:chOff x="0" y="0"/>
          <a:chExt cx="0" cy="0"/>
        </a:xfrm>
      </p:grpSpPr>
      <p:pic>
        <p:nvPicPr>
          <p:cNvPr id="56332" name="Picture 12"/>
          <p:cNvPicPr>
            <a:picLocks noChangeAspect="1" noChangeArrowheads="1"/>
          </p:cNvPicPr>
          <p:nvPr/>
        </p:nvPicPr>
        <p:blipFill>
          <a:blip r:embed="rId2" cstate="print"/>
          <a:srcRect/>
          <a:stretch>
            <a:fillRect/>
          </a:stretch>
        </p:blipFill>
        <p:spPr bwMode="auto">
          <a:xfrm>
            <a:off x="1905000" y="2455863"/>
            <a:ext cx="5029200" cy="4325937"/>
          </a:xfrm>
          <a:prstGeom prst="rect">
            <a:avLst/>
          </a:prstGeom>
          <a:noFill/>
          <a:ln w="9525">
            <a:noFill/>
            <a:miter lim="800000"/>
            <a:headEnd/>
            <a:tailEnd/>
          </a:ln>
          <a:effectLst/>
        </p:spPr>
      </p:pic>
      <p:sp>
        <p:nvSpPr>
          <p:cNvPr id="56322" name="Rectangle 2"/>
          <p:cNvSpPr>
            <a:spLocks noGrp="1" noChangeArrowheads="1"/>
          </p:cNvSpPr>
          <p:nvPr>
            <p:ph type="title"/>
          </p:nvPr>
        </p:nvSpPr>
        <p:spPr>
          <a:xfrm>
            <a:off x="1042680" y="485822"/>
            <a:ext cx="7683500" cy="617538"/>
          </a:xfrm>
        </p:spPr>
        <p:txBody>
          <a:bodyPr/>
          <a:lstStyle/>
          <a:p>
            <a:pPr algn="ctr"/>
            <a:r>
              <a:rPr lang="en-US" sz="3600" dirty="0">
                <a:solidFill>
                  <a:srgbClr val="FFFF00"/>
                </a:solidFill>
                <a:effectLst>
                  <a:outerShdw blurRad="38100" dist="38100" dir="2700000" algn="tl">
                    <a:srgbClr val="000000">
                      <a:alpha val="43137"/>
                    </a:srgbClr>
                  </a:outerShdw>
                </a:effectLst>
              </a:rPr>
              <a:t>What is/has/will the model be used for?</a:t>
            </a:r>
          </a:p>
        </p:txBody>
      </p:sp>
      <p:sp>
        <p:nvSpPr>
          <p:cNvPr id="56323" name="Rectangle 3"/>
          <p:cNvSpPr>
            <a:spLocks noGrp="1" noChangeArrowheads="1"/>
          </p:cNvSpPr>
          <p:nvPr>
            <p:ph type="body" idx="1"/>
          </p:nvPr>
        </p:nvSpPr>
        <p:spPr>
          <a:xfrm>
            <a:off x="457200" y="1219200"/>
            <a:ext cx="8229600" cy="4705904"/>
          </a:xfrm>
        </p:spPr>
        <p:txBody>
          <a:bodyPr/>
          <a:lstStyle/>
          <a:p>
            <a:pPr>
              <a:lnSpc>
                <a:spcPct val="90000"/>
              </a:lnSpc>
            </a:pPr>
            <a:r>
              <a:rPr lang="en-US" dirty="0">
                <a:solidFill>
                  <a:schemeClr val="tx1"/>
                </a:solidFill>
              </a:rPr>
              <a:t>Describing ecosystems and improving understanding of how simultaneous physical, ecological, and fisheries interactions affect commercial and </a:t>
            </a:r>
            <a:r>
              <a:rPr lang="en-US" dirty="0" err="1">
                <a:solidFill>
                  <a:schemeClr val="tx1"/>
                </a:solidFill>
              </a:rPr>
              <a:t>bycatch</a:t>
            </a:r>
            <a:r>
              <a:rPr lang="en-US" dirty="0">
                <a:solidFill>
                  <a:schemeClr val="tx1"/>
                </a:solidFill>
              </a:rPr>
              <a:t> species</a:t>
            </a:r>
          </a:p>
          <a:p>
            <a:pPr>
              <a:lnSpc>
                <a:spcPct val="90000"/>
              </a:lnSpc>
            </a:pPr>
            <a:r>
              <a:rPr lang="en-US" dirty="0">
                <a:solidFill>
                  <a:schemeClr val="tx1"/>
                </a:solidFill>
              </a:rPr>
              <a:t>Examining apex predator (and or protected species) carrying capacity and predicting responses to changing fishing and primary production</a:t>
            </a:r>
          </a:p>
          <a:p>
            <a:pPr>
              <a:lnSpc>
                <a:spcPct val="110000"/>
              </a:lnSpc>
            </a:pPr>
            <a:r>
              <a:rPr lang="en-US" dirty="0">
                <a:solidFill>
                  <a:schemeClr val="tx1"/>
                </a:solidFill>
              </a:rPr>
              <a:t>Examining ecosystem effects of </a:t>
            </a:r>
          </a:p>
          <a:p>
            <a:pPr lvl="1">
              <a:lnSpc>
                <a:spcPct val="90000"/>
              </a:lnSpc>
            </a:pPr>
            <a:r>
              <a:rPr lang="en-US" dirty="0">
                <a:solidFill>
                  <a:schemeClr val="tx1"/>
                </a:solidFill>
              </a:rPr>
              <a:t>changing water quality </a:t>
            </a:r>
          </a:p>
          <a:p>
            <a:pPr lvl="1">
              <a:lnSpc>
                <a:spcPct val="90000"/>
              </a:lnSpc>
            </a:pPr>
            <a:r>
              <a:rPr lang="en-US" dirty="0">
                <a:solidFill>
                  <a:schemeClr val="tx1"/>
                </a:solidFill>
              </a:rPr>
              <a:t>changing fishing gear</a:t>
            </a:r>
          </a:p>
          <a:p>
            <a:pPr lvl="1">
              <a:lnSpc>
                <a:spcPct val="90000"/>
              </a:lnSpc>
            </a:pPr>
            <a:r>
              <a:rPr lang="en-US" dirty="0">
                <a:solidFill>
                  <a:schemeClr val="tx1"/>
                </a:solidFill>
              </a:rPr>
              <a:t>different MPA scenarios</a:t>
            </a:r>
          </a:p>
          <a:p>
            <a:pPr>
              <a:lnSpc>
                <a:spcPct val="90000"/>
              </a:lnSpc>
            </a:pPr>
            <a:r>
              <a:rPr lang="en-US" dirty="0">
                <a:solidFill>
                  <a:schemeClr val="tx1"/>
                </a:solidFill>
              </a:rPr>
              <a:t>Evaluating tradeoffs between management strategies</a:t>
            </a:r>
          </a:p>
          <a:p>
            <a:pPr>
              <a:lnSpc>
                <a:spcPct val="90000"/>
              </a:lnSpc>
            </a:pPr>
            <a:r>
              <a:rPr lang="en-US" dirty="0">
                <a:solidFill>
                  <a:schemeClr val="tx1"/>
                </a:solidFill>
              </a:rPr>
              <a:t>Providing foundation for developing proposals to integrate ecosystem-based management approaches into current management regimes</a:t>
            </a:r>
          </a:p>
        </p:txBody>
      </p:sp>
      <p:pic>
        <p:nvPicPr>
          <p:cNvPr id="56324" name="Picture 4" descr="NESSIE"/>
          <p:cNvPicPr>
            <a:picLocks noChangeAspect="1" noChangeArrowheads="1"/>
          </p:cNvPicPr>
          <p:nvPr/>
        </p:nvPicPr>
        <p:blipFill>
          <a:blip r:embed="rId3" cstate="print"/>
          <a:srcRect/>
          <a:stretch>
            <a:fillRect/>
          </a:stretch>
        </p:blipFill>
        <p:spPr bwMode="auto">
          <a:xfrm>
            <a:off x="6934200" y="3352800"/>
            <a:ext cx="1941513" cy="2590800"/>
          </a:xfrm>
          <a:prstGeom prst="rect">
            <a:avLst/>
          </a:prstGeom>
          <a:noFill/>
        </p:spPr>
      </p:pic>
      <p:pic>
        <p:nvPicPr>
          <p:cNvPr id="56325" name="Picture 5"/>
          <p:cNvPicPr>
            <a:picLocks noChangeAspect="1" noChangeArrowheads="1"/>
          </p:cNvPicPr>
          <p:nvPr/>
        </p:nvPicPr>
        <p:blipFill>
          <a:blip r:embed="rId4" cstate="print"/>
          <a:srcRect/>
          <a:stretch>
            <a:fillRect/>
          </a:stretch>
        </p:blipFill>
        <p:spPr bwMode="auto">
          <a:xfrm>
            <a:off x="1981200" y="3429000"/>
            <a:ext cx="2693988" cy="1793875"/>
          </a:xfrm>
          <a:prstGeom prst="rect">
            <a:avLst/>
          </a:prstGeom>
          <a:noFill/>
          <a:ln w="9525">
            <a:noFill/>
            <a:miter lim="800000"/>
            <a:headEnd/>
            <a:tailEnd/>
          </a:ln>
          <a:effectLst/>
        </p:spPr>
      </p:pic>
      <p:pic>
        <p:nvPicPr>
          <p:cNvPr id="56326" name="Picture 6"/>
          <p:cNvPicPr>
            <a:picLocks noChangeAspect="1" noChangeArrowheads="1"/>
          </p:cNvPicPr>
          <p:nvPr/>
        </p:nvPicPr>
        <p:blipFill>
          <a:blip r:embed="rId5" cstate="print"/>
          <a:srcRect/>
          <a:stretch>
            <a:fillRect/>
          </a:stretch>
        </p:blipFill>
        <p:spPr bwMode="auto">
          <a:xfrm>
            <a:off x="533400" y="3581400"/>
            <a:ext cx="6553200" cy="1690688"/>
          </a:xfrm>
          <a:prstGeom prst="rect">
            <a:avLst/>
          </a:prstGeom>
          <a:noFill/>
          <a:ln w="9525">
            <a:noFill/>
            <a:miter lim="800000"/>
            <a:headEnd/>
            <a:tailEnd/>
          </a:ln>
          <a:effectLst/>
        </p:spPr>
      </p:pic>
      <p:pic>
        <p:nvPicPr>
          <p:cNvPr id="56327" name="Picture 7" descr="rockfish2"/>
          <p:cNvPicPr>
            <a:picLocks noChangeAspect="1" noChangeArrowheads="1"/>
          </p:cNvPicPr>
          <p:nvPr/>
        </p:nvPicPr>
        <p:blipFill>
          <a:blip r:embed="rId6" cstate="print"/>
          <a:srcRect/>
          <a:stretch>
            <a:fillRect/>
          </a:stretch>
        </p:blipFill>
        <p:spPr bwMode="auto">
          <a:xfrm>
            <a:off x="381000" y="4876800"/>
            <a:ext cx="2286000" cy="1714500"/>
          </a:xfrm>
          <a:prstGeom prst="rect">
            <a:avLst/>
          </a:prstGeom>
          <a:noFill/>
          <a:ln w="9525">
            <a:noFill/>
            <a:miter lim="800000"/>
            <a:headEnd/>
            <a:tailEnd/>
          </a:ln>
        </p:spPr>
      </p:pic>
      <p:pic>
        <p:nvPicPr>
          <p:cNvPr id="56328" name="Picture 8" descr="v_Pacific_cod_and_rockfish_2"/>
          <p:cNvPicPr>
            <a:picLocks noChangeAspect="1" noChangeArrowheads="1"/>
          </p:cNvPicPr>
          <p:nvPr/>
        </p:nvPicPr>
        <p:blipFill>
          <a:blip r:embed="rId7" cstate="print"/>
          <a:srcRect r="26785"/>
          <a:stretch>
            <a:fillRect/>
          </a:stretch>
        </p:blipFill>
        <p:spPr bwMode="auto">
          <a:xfrm>
            <a:off x="550863" y="2286000"/>
            <a:ext cx="1963737" cy="1797050"/>
          </a:xfrm>
          <a:prstGeom prst="rect">
            <a:avLst/>
          </a:prstGeom>
          <a:noFill/>
          <a:ln w="9525">
            <a:noFill/>
            <a:miter lim="800000"/>
            <a:headEnd/>
            <a:tailEnd/>
          </a:ln>
        </p:spPr>
      </p:pic>
      <p:pic>
        <p:nvPicPr>
          <p:cNvPr id="56329" name="Picture 9" descr="f0417-Atka-Mackerel-Male-Hi"/>
          <p:cNvPicPr>
            <a:picLocks noChangeAspect="1" noChangeArrowheads="1"/>
          </p:cNvPicPr>
          <p:nvPr/>
        </p:nvPicPr>
        <p:blipFill>
          <a:blip r:embed="rId8" cstate="print"/>
          <a:srcRect/>
          <a:stretch>
            <a:fillRect/>
          </a:stretch>
        </p:blipFill>
        <p:spPr bwMode="auto">
          <a:xfrm>
            <a:off x="6934200" y="4495800"/>
            <a:ext cx="1397000" cy="1905000"/>
          </a:xfrm>
          <a:prstGeom prst="rect">
            <a:avLst/>
          </a:prstGeom>
          <a:noFill/>
        </p:spPr>
      </p:pic>
      <p:pic>
        <p:nvPicPr>
          <p:cNvPr id="56330" name="Picture 10" descr="fishing_boat"/>
          <p:cNvPicPr>
            <a:picLocks noChangeAspect="1" noChangeArrowheads="1"/>
          </p:cNvPicPr>
          <p:nvPr/>
        </p:nvPicPr>
        <p:blipFill>
          <a:blip r:embed="rId9" cstate="print"/>
          <a:srcRect l="8789" t="11719" r="8789" b="15625"/>
          <a:stretch>
            <a:fillRect/>
          </a:stretch>
        </p:blipFill>
        <p:spPr bwMode="auto">
          <a:xfrm>
            <a:off x="5105400" y="2286000"/>
            <a:ext cx="1852613" cy="1225550"/>
          </a:xfrm>
          <a:prstGeom prst="rect">
            <a:avLst/>
          </a:prstGeom>
          <a:noFill/>
          <a:ln w="9525">
            <a:noFill/>
            <a:miter lim="800000"/>
            <a:headEnd/>
            <a:tailEnd/>
          </a:ln>
        </p:spPr>
      </p:pic>
      <p:pic>
        <p:nvPicPr>
          <p:cNvPr id="56333" name="Picture 13" descr="Prawn"/>
          <p:cNvPicPr>
            <a:picLocks noChangeAspect="1" noChangeArrowheads="1"/>
          </p:cNvPicPr>
          <p:nvPr/>
        </p:nvPicPr>
        <p:blipFill>
          <a:blip r:embed="rId10" cstate="print"/>
          <a:srcRect/>
          <a:stretch>
            <a:fillRect/>
          </a:stretch>
        </p:blipFill>
        <p:spPr bwMode="auto">
          <a:xfrm>
            <a:off x="3200400" y="5791200"/>
            <a:ext cx="1524000" cy="1011238"/>
          </a:xfrm>
          <a:prstGeom prst="rect">
            <a:avLst/>
          </a:prstGeom>
          <a:noFill/>
        </p:spPr>
      </p:pic>
      <p:pic>
        <p:nvPicPr>
          <p:cNvPr id="56334" name="Picture 14" descr="herringkrill"/>
          <p:cNvPicPr>
            <a:picLocks noChangeAspect="1" noChangeArrowheads="1"/>
          </p:cNvPicPr>
          <p:nvPr/>
        </p:nvPicPr>
        <p:blipFill>
          <a:blip r:embed="rId11" cstate="print"/>
          <a:srcRect/>
          <a:stretch>
            <a:fillRect/>
          </a:stretch>
        </p:blipFill>
        <p:spPr bwMode="auto">
          <a:xfrm>
            <a:off x="7010400" y="3048000"/>
            <a:ext cx="1557338" cy="11684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6327"/>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56328"/>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56329"/>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56330"/>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56332"/>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56333"/>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56334"/>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56323">
                                            <p:txEl>
                                              <p:pRg st="1" end="1"/>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632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632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63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6323">
                                            <p:txEl>
                                              <p:pRg st="2" end="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6323">
                                            <p:txEl>
                                              <p:pRg st="3" end="3"/>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6323">
                                            <p:txEl>
                                              <p:pRg st="4" end="4"/>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6323">
                                            <p:txEl>
                                              <p:pRg st="5" end="5"/>
                                            </p:txEl>
                                          </p:spTgt>
                                        </p:tgtEl>
                                        <p:attrNameLst>
                                          <p:attrName>style.visibility</p:attrName>
                                        </p:attrNameLst>
                                      </p:cBhvr>
                                      <p:to>
                                        <p:strVal val="visible"/>
                                      </p:to>
                                    </p:set>
                                  </p:childTnLst>
                                </p:cTn>
                              </p:par>
                              <p:par>
                                <p:cTn id="37" presetID="1" presetClass="exit" presetSubtype="0" fill="hold" nodeType="withEffect">
                                  <p:stCondLst>
                                    <p:cond delay="0"/>
                                  </p:stCondLst>
                                  <p:childTnLst>
                                    <p:set>
                                      <p:cBhvr>
                                        <p:cTn id="38" dur="1" fill="hold">
                                          <p:stCondLst>
                                            <p:cond delay="0"/>
                                          </p:stCondLst>
                                        </p:cTn>
                                        <p:tgtEl>
                                          <p:spTgt spid="56326"/>
                                        </p:tgtEl>
                                        <p:attrNameLst>
                                          <p:attrName>style.visibility</p:attrName>
                                        </p:attrNameLst>
                                      </p:cBhvr>
                                      <p:to>
                                        <p:strVal val="hidden"/>
                                      </p:to>
                                    </p:set>
                                  </p:childTnLst>
                                </p:cTn>
                              </p:par>
                              <p:par>
                                <p:cTn id="39" presetID="1" presetClass="exit" presetSubtype="0" fill="hold" nodeType="withEffect">
                                  <p:stCondLst>
                                    <p:cond delay="0"/>
                                  </p:stCondLst>
                                  <p:childTnLst>
                                    <p:set>
                                      <p:cBhvr>
                                        <p:cTn id="40" dur="1" fill="hold">
                                          <p:stCondLst>
                                            <p:cond delay="0"/>
                                          </p:stCondLst>
                                        </p:cTn>
                                        <p:tgtEl>
                                          <p:spTgt spid="56325"/>
                                        </p:tgtEl>
                                        <p:attrNameLst>
                                          <p:attrName>style.visibility</p:attrName>
                                        </p:attrNameLst>
                                      </p:cBhvr>
                                      <p:to>
                                        <p:strVal val="hidden"/>
                                      </p:to>
                                    </p:set>
                                  </p:childTnLst>
                                </p:cTn>
                              </p:par>
                              <p:par>
                                <p:cTn id="41" presetID="1" presetClass="exit" presetSubtype="0" fill="hold" nodeType="withEffect">
                                  <p:stCondLst>
                                    <p:cond delay="0"/>
                                  </p:stCondLst>
                                  <p:childTnLst>
                                    <p:set>
                                      <p:cBhvr>
                                        <p:cTn id="42" dur="1" fill="hold">
                                          <p:stCondLst>
                                            <p:cond delay="0"/>
                                          </p:stCondLst>
                                        </p:cTn>
                                        <p:tgtEl>
                                          <p:spTgt spid="5632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6323">
                                            <p:txEl>
                                              <p:pRg st="6" end="6"/>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5632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7217" name="Rectangle 2"/>
          <p:cNvSpPr>
            <a:spLocks/>
          </p:cNvSpPr>
          <p:nvPr/>
        </p:nvSpPr>
        <p:spPr bwMode="auto">
          <a:xfrm>
            <a:off x="4459638" y="6510338"/>
            <a:ext cx="223136" cy="200055"/>
          </a:xfrm>
          <a:prstGeom prst="rect">
            <a:avLst/>
          </a:prstGeom>
          <a:noFill/>
          <a:ln w="12700">
            <a:noFill/>
            <a:miter lim="800000"/>
            <a:headEnd/>
            <a:tailEnd/>
          </a:ln>
        </p:spPr>
        <p:txBody>
          <a:bodyPr wrap="none" lIns="0" tIns="0" rIns="28573" bIns="0">
            <a:spAutoFit/>
          </a:bodyPr>
          <a:lstStyle/>
          <a:p>
            <a:pPr marL="26988" algn="ctr"/>
            <a:r>
              <a:rPr lang="en-US" sz="1300">
                <a:latin typeface="Times New Roman" pitchFamily="18" charset="0"/>
                <a:cs typeface="Times New Roman" pitchFamily="18" charset="0"/>
              </a:rPr>
              <a:t>48</a:t>
            </a:r>
          </a:p>
        </p:txBody>
      </p:sp>
      <p:sp>
        <p:nvSpPr>
          <p:cNvPr id="4" name="Title 3"/>
          <p:cNvSpPr>
            <a:spLocks noGrp="1"/>
          </p:cNvSpPr>
          <p:nvPr>
            <p:ph type="title"/>
          </p:nvPr>
        </p:nvSpPr>
        <p:spPr>
          <a:xfrm>
            <a:off x="1069975" y="1468438"/>
            <a:ext cx="7683500" cy="617537"/>
          </a:xfrm>
        </p:spPr>
        <p:txBody>
          <a:bodyPr/>
          <a:lstStyle/>
          <a:p>
            <a:pPr algn="ctr">
              <a:defRPr/>
            </a:pPr>
            <a:r>
              <a:rPr sz="7200" smtClean="0">
                <a:solidFill>
                  <a:srgbClr val="AB0635"/>
                </a:solidFill>
                <a:effectLst>
                  <a:outerShdw blurRad="38100" dist="38100" dir="2700000" algn="tl">
                    <a:srgbClr val="000000">
                      <a:alpha val="43137"/>
                    </a:srgbClr>
                  </a:outerShdw>
                </a:effectLst>
                <a:latin typeface="Times New Roman" pitchFamily="18" charset="0"/>
                <a:cs typeface="Times New Roman" pitchFamily="18" charset="0"/>
              </a:rPr>
              <a:t>How “Scientific” are AP Sciences?</a:t>
            </a:r>
            <a:endParaRPr sz="7200">
              <a:solidFill>
                <a:srgbClr val="AB0635"/>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cSld>
  <p:clrMapOvr>
    <a:masterClrMapping/>
  </p:clrMapOvr>
  <p:transition spd="slow">
    <p:dissolv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000054"/>
        </a:solidFill>
        <a:effectLst/>
      </p:bgPr>
    </p:bg>
    <p:spTree>
      <p:nvGrpSpPr>
        <p:cNvPr id="1" name=""/>
        <p:cNvGrpSpPr/>
        <p:nvPr/>
      </p:nvGrpSpPr>
      <p:grpSpPr>
        <a:xfrm>
          <a:off x="0" y="0"/>
          <a:ext cx="0" cy="0"/>
          <a:chOff x="0" y="0"/>
          <a:chExt cx="0" cy="0"/>
        </a:xfrm>
      </p:grpSpPr>
      <p:sp>
        <p:nvSpPr>
          <p:cNvPr id="29699" name="Rectangle 3"/>
          <p:cNvSpPr>
            <a:spLocks noGrp="1" noChangeArrowheads="1"/>
          </p:cNvSpPr>
          <p:nvPr>
            <p:ph type="title"/>
          </p:nvPr>
        </p:nvSpPr>
        <p:spPr>
          <a:xfrm>
            <a:off x="457200" y="228600"/>
            <a:ext cx="8229600" cy="1447800"/>
          </a:xfrm>
        </p:spPr>
        <p:txBody>
          <a:bodyPr/>
          <a:lstStyle/>
          <a:p>
            <a:pPr algn="ctr"/>
            <a:r>
              <a:rPr lang="en-US" sz="3200" dirty="0">
                <a:solidFill>
                  <a:srgbClr val="FFFF00"/>
                </a:solidFill>
              </a:rPr>
              <a:t>Static food web to dynamic simulation requires functional response </a:t>
            </a:r>
            <a:br>
              <a:rPr lang="en-US" sz="3200" dirty="0">
                <a:solidFill>
                  <a:srgbClr val="FFFF00"/>
                </a:solidFill>
              </a:rPr>
            </a:br>
            <a:r>
              <a:rPr lang="en-US" sz="3200" dirty="0">
                <a:solidFill>
                  <a:srgbClr val="FFFF00"/>
                </a:solidFill>
              </a:rPr>
              <a:t>+ age structured population dynamics</a:t>
            </a:r>
          </a:p>
        </p:txBody>
      </p:sp>
      <p:sp>
        <p:nvSpPr>
          <p:cNvPr id="29701" name="AutoShape 5"/>
          <p:cNvSpPr>
            <a:spLocks noChangeArrowheads="1"/>
          </p:cNvSpPr>
          <p:nvPr/>
        </p:nvSpPr>
        <p:spPr bwMode="auto">
          <a:xfrm rot="-16200000">
            <a:off x="1749425" y="4273550"/>
            <a:ext cx="1758950" cy="1905000"/>
          </a:xfrm>
          <a:custGeom>
            <a:avLst/>
            <a:gdLst>
              <a:gd name="G0" fmla="+- 9821 0 0"/>
              <a:gd name="G1" fmla="+- 18514 0 0"/>
              <a:gd name="G2" fmla="+- 7200 0 0"/>
              <a:gd name="G3" fmla="*/ 9821 1 2"/>
              <a:gd name="G4" fmla="+- G3 10800 0"/>
              <a:gd name="G5" fmla="+- 21600 9821 18514"/>
              <a:gd name="G6" fmla="+- 18514 7200 0"/>
              <a:gd name="G7" fmla="*/ G6 1 2"/>
              <a:gd name="G8" fmla="*/ 18514 2 1"/>
              <a:gd name="G9" fmla="+- G8 0 21600"/>
              <a:gd name="G10" fmla="*/ 21600 G0 G1"/>
              <a:gd name="G11" fmla="*/ 21600 G4 G1"/>
              <a:gd name="G12" fmla="*/ 21600 G5 G1"/>
              <a:gd name="G13" fmla="*/ 21600 G7 G1"/>
              <a:gd name="G14" fmla="*/ 18514 1 2"/>
              <a:gd name="G15" fmla="+- G5 0 G4"/>
              <a:gd name="G16" fmla="+- G0 0 G4"/>
              <a:gd name="G17" fmla="*/ G2 G15 G16"/>
              <a:gd name="T0" fmla="*/ 15711 w 21600"/>
              <a:gd name="T1" fmla="*/ 0 h 21600"/>
              <a:gd name="T2" fmla="*/ 9821 w 21600"/>
              <a:gd name="T3" fmla="*/ 7200 h 21600"/>
              <a:gd name="T4" fmla="*/ 0 w 21600"/>
              <a:gd name="T5" fmla="*/ 18330 h 21600"/>
              <a:gd name="T6" fmla="*/ 9257 w 21600"/>
              <a:gd name="T7" fmla="*/ 21600 h 21600"/>
              <a:gd name="T8" fmla="*/ 18514 w 21600"/>
              <a:gd name="T9" fmla="*/ 15000 h 21600"/>
              <a:gd name="T10" fmla="*/ 21600 w 21600"/>
              <a:gd name="T11" fmla="*/ 7200 h 21600"/>
              <a:gd name="T12" fmla="*/ 17694720 60000 65536"/>
              <a:gd name="T13" fmla="*/ 11796480 60000 65536"/>
              <a:gd name="T14" fmla="*/ 11796480 60000 65536"/>
              <a:gd name="T15" fmla="*/ 5898240 60000 65536"/>
              <a:gd name="T16" fmla="*/ 0 60000 65536"/>
              <a:gd name="T17" fmla="*/ 0 60000 65536"/>
              <a:gd name="T18" fmla="*/ 0 w 21600"/>
              <a:gd name="T19" fmla="*/ G12 h 21600"/>
              <a:gd name="T20" fmla="*/ G1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711" y="0"/>
                </a:moveTo>
                <a:lnTo>
                  <a:pt x="9821" y="7200"/>
                </a:lnTo>
                <a:lnTo>
                  <a:pt x="12907" y="7200"/>
                </a:lnTo>
                <a:lnTo>
                  <a:pt x="12907" y="15058"/>
                </a:lnTo>
                <a:lnTo>
                  <a:pt x="0" y="15058"/>
                </a:lnTo>
                <a:lnTo>
                  <a:pt x="0" y="21600"/>
                </a:lnTo>
                <a:lnTo>
                  <a:pt x="18514" y="21600"/>
                </a:lnTo>
                <a:lnTo>
                  <a:pt x="18514" y="7200"/>
                </a:lnTo>
                <a:lnTo>
                  <a:pt x="21600" y="7200"/>
                </a:lnTo>
                <a:close/>
              </a:path>
            </a:pathLst>
          </a:custGeom>
          <a:solidFill>
            <a:schemeClr val="bg1"/>
          </a:solidFill>
          <a:ln w="9525" algn="ctr">
            <a:solidFill>
              <a:schemeClr val="bg1"/>
            </a:solidFill>
            <a:miter lim="800000"/>
            <a:headEnd/>
            <a:tailEnd/>
          </a:ln>
          <a:effectLst/>
        </p:spPr>
        <p:txBody>
          <a:bodyPr rot="10800000" vert="eaVert" anchor="ctr">
            <a:spAutoFit/>
          </a:bodyPr>
          <a:lstStyle/>
          <a:p>
            <a:pPr algn="ctr">
              <a:spcBef>
                <a:spcPct val="0"/>
              </a:spcBef>
              <a:buFontTx/>
              <a:buNone/>
            </a:pPr>
            <a:r>
              <a:rPr lang="en-US" sz="8800" b="0">
                <a:solidFill>
                  <a:schemeClr val="tx1"/>
                </a:solidFill>
                <a:latin typeface="Tahoma" pitchFamily="34" charset="0"/>
              </a:rPr>
              <a:t>?</a:t>
            </a:r>
          </a:p>
        </p:txBody>
      </p:sp>
      <p:pic>
        <p:nvPicPr>
          <p:cNvPr id="29702" name="Picture 6" descr="LochNessGOAinv"/>
          <p:cNvPicPr>
            <a:picLocks noChangeAspect="1" noChangeArrowheads="1"/>
          </p:cNvPicPr>
          <p:nvPr/>
        </p:nvPicPr>
        <p:blipFill>
          <a:blip r:embed="rId2" cstate="print"/>
          <a:srcRect/>
          <a:stretch>
            <a:fillRect/>
          </a:stretch>
        </p:blipFill>
        <p:spPr bwMode="auto">
          <a:xfrm>
            <a:off x="0" y="2057400"/>
            <a:ext cx="3657600" cy="2187575"/>
          </a:xfrm>
          <a:prstGeom prst="rect">
            <a:avLst/>
          </a:prstGeom>
          <a:noFill/>
        </p:spPr>
      </p:pic>
      <p:pic>
        <p:nvPicPr>
          <p:cNvPr id="29703" name="Picture 7"/>
          <p:cNvPicPr>
            <a:picLocks noChangeAspect="1" noChangeArrowheads="1"/>
          </p:cNvPicPr>
          <p:nvPr/>
        </p:nvPicPr>
        <p:blipFill>
          <a:blip r:embed="rId3" cstate="print"/>
          <a:srcRect/>
          <a:stretch>
            <a:fillRect/>
          </a:stretch>
        </p:blipFill>
        <p:spPr bwMode="auto">
          <a:xfrm>
            <a:off x="3581400" y="2133600"/>
            <a:ext cx="6238875" cy="4524375"/>
          </a:xfrm>
          <a:prstGeom prst="rect">
            <a:avLst/>
          </a:prstGeom>
          <a:noFill/>
          <a:ln w="38100" algn="ctr">
            <a:noFill/>
            <a:miter lim="800000"/>
            <a:headEnd/>
            <a:tailEnd/>
          </a:ln>
          <a:effectLst/>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000054"/>
        </a:solid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p:txBody>
          <a:bodyPr>
            <a:normAutofit fontScale="90000"/>
          </a:bodyPr>
          <a:lstStyle/>
          <a:p>
            <a:pPr algn="ctr"/>
            <a:r>
              <a:rPr lang="en-US" sz="4000" dirty="0">
                <a:solidFill>
                  <a:srgbClr val="FFFF00"/>
                </a:solidFill>
              </a:rPr>
              <a:t>Gulf of Alaska (GOA) simulation</a:t>
            </a:r>
          </a:p>
        </p:txBody>
      </p:sp>
      <p:pic>
        <p:nvPicPr>
          <p:cNvPr id="63491" name="Picture 3"/>
          <p:cNvPicPr>
            <a:picLocks noChangeAspect="1" noChangeArrowheads="1"/>
          </p:cNvPicPr>
          <p:nvPr/>
        </p:nvPicPr>
        <p:blipFill>
          <a:blip r:embed="rId2" cstate="print"/>
          <a:srcRect/>
          <a:stretch>
            <a:fillRect/>
          </a:stretch>
        </p:blipFill>
        <p:spPr bwMode="auto">
          <a:xfrm>
            <a:off x="709613" y="1868488"/>
            <a:ext cx="8204200" cy="3965575"/>
          </a:xfrm>
          <a:prstGeom prst="rect">
            <a:avLst/>
          </a:prstGeom>
          <a:noFill/>
          <a:ln w="9525" algn="ctr">
            <a:noFill/>
            <a:miter lim="800000"/>
            <a:headEnd/>
            <a:tailEnd/>
          </a:ln>
          <a:effectLst/>
        </p:spPr>
      </p:pic>
      <p:pic>
        <p:nvPicPr>
          <p:cNvPr id="63492" name="Picture 4"/>
          <p:cNvPicPr>
            <a:picLocks noChangeAspect="1" noChangeArrowheads="1"/>
          </p:cNvPicPr>
          <p:nvPr/>
        </p:nvPicPr>
        <p:blipFill>
          <a:blip r:embed="rId3" cstate="print"/>
          <a:srcRect/>
          <a:stretch>
            <a:fillRect/>
          </a:stretch>
        </p:blipFill>
        <p:spPr bwMode="auto">
          <a:xfrm>
            <a:off x="711200" y="1868488"/>
            <a:ext cx="8204200" cy="3965575"/>
          </a:xfrm>
          <a:prstGeom prst="rect">
            <a:avLst/>
          </a:prstGeom>
          <a:noFill/>
          <a:ln w="9525" algn="ctr">
            <a:noFill/>
            <a:miter lim="800000"/>
            <a:headEnd/>
            <a:tailEnd/>
          </a:ln>
          <a:effectLst/>
        </p:spPr>
      </p:pic>
      <p:sp>
        <p:nvSpPr>
          <p:cNvPr id="63493" name="Text Box 5"/>
          <p:cNvSpPr txBox="1">
            <a:spLocks noChangeArrowheads="1"/>
          </p:cNvSpPr>
          <p:nvPr/>
        </p:nvSpPr>
        <p:spPr bwMode="auto">
          <a:xfrm>
            <a:off x="3489325" y="5791200"/>
            <a:ext cx="2263775" cy="457200"/>
          </a:xfrm>
          <a:prstGeom prst="rect">
            <a:avLst/>
          </a:prstGeom>
          <a:noFill/>
          <a:ln w="9525" algn="ctr">
            <a:noFill/>
            <a:miter lim="800000"/>
            <a:headEnd/>
            <a:tailEnd/>
          </a:ln>
          <a:effectLst/>
        </p:spPr>
        <p:txBody>
          <a:bodyPr wrap="none">
            <a:spAutoFit/>
          </a:bodyPr>
          <a:lstStyle/>
          <a:p>
            <a:pPr>
              <a:spcBef>
                <a:spcPct val="0"/>
              </a:spcBef>
              <a:buFontTx/>
              <a:buNone/>
            </a:pPr>
            <a:r>
              <a:rPr lang="en-US" sz="2400" b="0" dirty="0">
                <a:latin typeface="Tahoma" pitchFamily="34" charset="0"/>
              </a:rPr>
              <a:t>Simulation year</a:t>
            </a:r>
          </a:p>
        </p:txBody>
      </p:sp>
      <p:sp>
        <p:nvSpPr>
          <p:cNvPr id="63494" name="Text Box 6"/>
          <p:cNvSpPr txBox="1">
            <a:spLocks noChangeArrowheads="1"/>
          </p:cNvSpPr>
          <p:nvPr/>
        </p:nvSpPr>
        <p:spPr bwMode="auto">
          <a:xfrm rot="-5400000">
            <a:off x="-655323" y="3656162"/>
            <a:ext cx="2377446" cy="461665"/>
          </a:xfrm>
          <a:prstGeom prst="rect">
            <a:avLst/>
          </a:prstGeom>
          <a:noFill/>
          <a:ln w="9525" algn="ctr">
            <a:noFill/>
            <a:miter lim="800000"/>
            <a:headEnd/>
            <a:tailEnd/>
          </a:ln>
          <a:effectLst/>
        </p:spPr>
        <p:txBody>
          <a:bodyPr wrap="none">
            <a:spAutoFit/>
          </a:bodyPr>
          <a:lstStyle/>
          <a:p>
            <a:pPr>
              <a:spcBef>
                <a:spcPct val="0"/>
              </a:spcBef>
              <a:buFontTx/>
              <a:buNone/>
            </a:pPr>
            <a:r>
              <a:rPr lang="en-US" sz="2400" b="0" dirty="0">
                <a:latin typeface="Tahoma" pitchFamily="34" charset="0"/>
              </a:rPr>
              <a:t>Biomass (t/km</a:t>
            </a:r>
            <a:r>
              <a:rPr lang="en-US" sz="2400" b="0" baseline="30000" dirty="0">
                <a:latin typeface="Tahoma" pitchFamily="34" charset="0"/>
              </a:rPr>
              <a:t>2</a:t>
            </a:r>
            <a:r>
              <a:rPr lang="en-US" sz="2400" b="0" dirty="0">
                <a:latin typeface="Tahoma" pitchFamily="34" charset="0"/>
              </a:rPr>
              <a:t>)</a:t>
            </a:r>
          </a:p>
        </p:txBody>
      </p:sp>
      <p:sp>
        <p:nvSpPr>
          <p:cNvPr id="63495" name="Text Box 7"/>
          <p:cNvSpPr txBox="1">
            <a:spLocks noChangeArrowheads="1"/>
          </p:cNvSpPr>
          <p:nvPr/>
        </p:nvSpPr>
        <p:spPr bwMode="auto">
          <a:xfrm>
            <a:off x="1584325" y="1219200"/>
            <a:ext cx="3408363" cy="457200"/>
          </a:xfrm>
          <a:prstGeom prst="rect">
            <a:avLst/>
          </a:prstGeom>
          <a:noFill/>
          <a:ln w="9525" algn="ctr">
            <a:noFill/>
            <a:miter lim="800000"/>
            <a:headEnd/>
            <a:tailEnd/>
          </a:ln>
          <a:effectLst/>
        </p:spPr>
        <p:txBody>
          <a:bodyPr wrap="none">
            <a:spAutoFit/>
          </a:bodyPr>
          <a:lstStyle/>
          <a:p>
            <a:pPr>
              <a:spcBef>
                <a:spcPct val="0"/>
              </a:spcBef>
              <a:buFontTx/>
              <a:buNone/>
            </a:pPr>
            <a:r>
              <a:rPr lang="en-US" sz="2400" b="0" dirty="0">
                <a:latin typeface="Tahoma" pitchFamily="34" charset="0"/>
              </a:rPr>
              <a:t>Low vulnerability versus</a:t>
            </a:r>
          </a:p>
        </p:txBody>
      </p:sp>
      <p:sp>
        <p:nvSpPr>
          <p:cNvPr id="63496" name="Text Box 8"/>
          <p:cNvSpPr txBox="1">
            <a:spLocks noChangeArrowheads="1"/>
          </p:cNvSpPr>
          <p:nvPr/>
        </p:nvSpPr>
        <p:spPr bwMode="auto">
          <a:xfrm>
            <a:off x="4897438" y="1219200"/>
            <a:ext cx="2517775" cy="457200"/>
          </a:xfrm>
          <a:prstGeom prst="rect">
            <a:avLst/>
          </a:prstGeom>
          <a:noFill/>
          <a:ln w="9525" algn="ctr">
            <a:noFill/>
            <a:miter lim="800000"/>
            <a:headEnd/>
            <a:tailEnd/>
          </a:ln>
          <a:effectLst/>
        </p:spPr>
        <p:txBody>
          <a:bodyPr wrap="none">
            <a:spAutoFit/>
          </a:bodyPr>
          <a:lstStyle/>
          <a:p>
            <a:pPr>
              <a:spcBef>
                <a:spcPct val="0"/>
              </a:spcBef>
              <a:buFontTx/>
              <a:buNone/>
            </a:pPr>
            <a:r>
              <a:rPr lang="en-US" sz="2400" b="0" dirty="0">
                <a:latin typeface="Tahoma" pitchFamily="34" charset="0"/>
              </a:rPr>
              <a:t>High vulnerability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349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34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6" grpId="0"/>
    </p:bld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000054"/>
        </a:solidFill>
        <a:effectLst/>
      </p:bgPr>
    </p:bg>
    <p:spTree>
      <p:nvGrpSpPr>
        <p:cNvPr id="1" name=""/>
        <p:cNvGrpSpPr/>
        <p:nvPr/>
      </p:nvGrpSpPr>
      <p:grpSpPr>
        <a:xfrm>
          <a:off x="0" y="0"/>
          <a:ext cx="0" cy="0"/>
          <a:chOff x="0" y="0"/>
          <a:chExt cx="0" cy="0"/>
        </a:xfrm>
      </p:grpSpPr>
      <p:pic>
        <p:nvPicPr>
          <p:cNvPr id="54274" name="Picture 2" descr="POPstockassess"/>
          <p:cNvPicPr>
            <a:picLocks noChangeAspect="1" noChangeArrowheads="1"/>
          </p:cNvPicPr>
          <p:nvPr/>
        </p:nvPicPr>
        <p:blipFill>
          <a:blip r:embed="rId2" cstate="print"/>
          <a:srcRect t="7567" b="52965"/>
          <a:stretch>
            <a:fillRect/>
          </a:stretch>
        </p:blipFill>
        <p:spPr bwMode="auto">
          <a:xfrm>
            <a:off x="609600" y="1054100"/>
            <a:ext cx="8153400" cy="3213100"/>
          </a:xfrm>
          <a:prstGeom prst="rect">
            <a:avLst/>
          </a:prstGeom>
          <a:noFill/>
          <a:ln w="9525">
            <a:noFill/>
            <a:miter lim="800000"/>
            <a:headEnd/>
            <a:tailEnd/>
          </a:ln>
        </p:spPr>
      </p:pic>
      <p:pic>
        <p:nvPicPr>
          <p:cNvPr id="54275" name="Picture 3" descr="POP_Fonly"/>
          <p:cNvPicPr>
            <a:picLocks noChangeAspect="1" noChangeArrowheads="1"/>
          </p:cNvPicPr>
          <p:nvPr/>
        </p:nvPicPr>
        <p:blipFill>
          <a:blip r:embed="rId3" cstate="print"/>
          <a:srcRect t="7567" b="52965"/>
          <a:stretch>
            <a:fillRect/>
          </a:stretch>
        </p:blipFill>
        <p:spPr bwMode="auto">
          <a:xfrm>
            <a:off x="609600" y="1054100"/>
            <a:ext cx="8153400" cy="3213100"/>
          </a:xfrm>
          <a:prstGeom prst="rect">
            <a:avLst/>
          </a:prstGeom>
          <a:noFill/>
        </p:spPr>
      </p:pic>
      <p:pic>
        <p:nvPicPr>
          <p:cNvPr id="54276" name="Picture 4" descr="POP_FPHP"/>
          <p:cNvPicPr>
            <a:picLocks noChangeAspect="1" noChangeArrowheads="1"/>
          </p:cNvPicPr>
          <p:nvPr/>
        </p:nvPicPr>
        <p:blipFill>
          <a:blip r:embed="rId4" cstate="print"/>
          <a:srcRect t="7567" b="52965"/>
          <a:stretch>
            <a:fillRect/>
          </a:stretch>
        </p:blipFill>
        <p:spPr bwMode="auto">
          <a:xfrm>
            <a:off x="609600" y="1054100"/>
            <a:ext cx="8153400" cy="3213100"/>
          </a:xfrm>
          <a:prstGeom prst="rect">
            <a:avLst/>
          </a:prstGeom>
          <a:noFill/>
        </p:spPr>
      </p:pic>
      <p:pic>
        <p:nvPicPr>
          <p:cNvPr id="54277" name="Picture 5" descr="POP_FPDO"/>
          <p:cNvPicPr>
            <a:picLocks noChangeAspect="1" noChangeArrowheads="1"/>
          </p:cNvPicPr>
          <p:nvPr/>
        </p:nvPicPr>
        <p:blipFill>
          <a:blip r:embed="rId5" cstate="print"/>
          <a:srcRect t="7567" b="52965"/>
          <a:stretch>
            <a:fillRect/>
          </a:stretch>
        </p:blipFill>
        <p:spPr bwMode="auto">
          <a:xfrm>
            <a:off x="609600" y="1054100"/>
            <a:ext cx="8153400" cy="3213100"/>
          </a:xfrm>
          <a:prstGeom prst="rect">
            <a:avLst/>
          </a:prstGeom>
          <a:noFill/>
        </p:spPr>
      </p:pic>
      <p:sp>
        <p:nvSpPr>
          <p:cNvPr id="54278" name="Rectangle 6"/>
          <p:cNvSpPr>
            <a:spLocks noGrp="1" noChangeArrowheads="1"/>
          </p:cNvSpPr>
          <p:nvPr>
            <p:ph type="title"/>
          </p:nvPr>
        </p:nvSpPr>
        <p:spPr>
          <a:xfrm>
            <a:off x="304800" y="274638"/>
            <a:ext cx="8610600" cy="715962"/>
          </a:xfrm>
        </p:spPr>
        <p:txBody>
          <a:bodyPr>
            <a:noAutofit/>
          </a:bodyPr>
          <a:lstStyle/>
          <a:p>
            <a:pPr algn="ctr"/>
            <a:r>
              <a:rPr lang="en-US" sz="3200" dirty="0">
                <a:solidFill>
                  <a:srgbClr val="FFFF00"/>
                </a:solidFill>
              </a:rPr>
              <a:t>Experience: equilibrium + uninformative data + vulnerability estimation in the GOA*</a:t>
            </a:r>
          </a:p>
        </p:txBody>
      </p:sp>
      <p:sp>
        <p:nvSpPr>
          <p:cNvPr id="54279" name="Rectangle 7"/>
          <p:cNvSpPr>
            <a:spLocks noChangeArrowheads="1"/>
          </p:cNvSpPr>
          <p:nvPr/>
        </p:nvSpPr>
        <p:spPr bwMode="auto">
          <a:xfrm>
            <a:off x="457200" y="4114800"/>
            <a:ext cx="8229600" cy="2667000"/>
          </a:xfrm>
          <a:prstGeom prst="rect">
            <a:avLst/>
          </a:prstGeom>
          <a:noFill/>
          <a:ln w="9525">
            <a:noFill/>
            <a:miter lim="800000"/>
            <a:headEnd/>
            <a:tailEnd/>
          </a:ln>
          <a:effectLst/>
        </p:spPr>
        <p:txBody>
          <a:bodyPr/>
          <a:lstStyle/>
          <a:p>
            <a:pPr marL="228600" indent="-228600"/>
            <a:r>
              <a:rPr lang="en-US" sz="2000" b="0">
                <a:latin typeface="Tahoma" pitchFamily="34" charset="0"/>
              </a:rPr>
              <a:t>Today’s rules (path equilibruim) can’t recreate yesterday’s GOA. Species and or ecosystem production was different historically.</a:t>
            </a:r>
          </a:p>
          <a:p>
            <a:pPr marL="228600" indent="-228600"/>
            <a:r>
              <a:rPr lang="en-US" sz="2000" b="0">
                <a:latin typeface="Tahoma" pitchFamily="34" charset="0"/>
              </a:rPr>
              <a:t>Supports both climate and fishing-related hypotheses for change, but with different predator prey relationships implied by estimated vulnerability parameters</a:t>
            </a:r>
          </a:p>
        </p:txBody>
      </p:sp>
      <p:pic>
        <p:nvPicPr>
          <p:cNvPr id="54280" name="Picture 8" descr="POPNDusk"/>
          <p:cNvPicPr>
            <a:picLocks noChangeAspect="1" noChangeArrowheads="1"/>
          </p:cNvPicPr>
          <p:nvPr/>
        </p:nvPicPr>
        <p:blipFill>
          <a:blip r:embed="rId6" cstate="print"/>
          <a:srcRect l="15944" t="8687" r="29893" b="43436"/>
          <a:stretch>
            <a:fillRect/>
          </a:stretch>
        </p:blipFill>
        <p:spPr bwMode="auto">
          <a:xfrm>
            <a:off x="7162800" y="1447800"/>
            <a:ext cx="1030288" cy="417513"/>
          </a:xfrm>
          <a:prstGeom prst="rect">
            <a:avLst/>
          </a:prstGeom>
          <a:noFill/>
          <a:ln w="25400">
            <a:solidFill>
              <a:srgbClr val="CC66FF"/>
            </a:solidFill>
            <a:miter lim="800000"/>
            <a:headEnd/>
            <a:tailEnd/>
          </a:ln>
        </p:spPr>
      </p:pic>
      <p:sp>
        <p:nvSpPr>
          <p:cNvPr id="54281" name="Text Box 9"/>
          <p:cNvSpPr txBox="1">
            <a:spLocks noChangeArrowheads="1"/>
          </p:cNvSpPr>
          <p:nvPr/>
        </p:nvSpPr>
        <p:spPr bwMode="auto">
          <a:xfrm>
            <a:off x="2282825" y="6343650"/>
            <a:ext cx="4597400" cy="519113"/>
          </a:xfrm>
          <a:prstGeom prst="rect">
            <a:avLst/>
          </a:prstGeom>
          <a:noFill/>
          <a:ln w="38100" algn="ctr">
            <a:noFill/>
            <a:miter lim="800000"/>
            <a:headEnd/>
            <a:tailEnd/>
          </a:ln>
          <a:effectLst/>
        </p:spPr>
        <p:txBody>
          <a:bodyPr wrap="none">
            <a:spAutoFit/>
          </a:bodyPr>
          <a:lstStyle/>
          <a:p>
            <a:pPr>
              <a:buFontTx/>
              <a:buNone/>
            </a:pPr>
            <a:r>
              <a:rPr lang="en-US" b="0">
                <a:solidFill>
                  <a:srgbClr val="FFFF00"/>
                </a:solidFill>
              </a:rPr>
              <a:t>*Analyses in Sim alternative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427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4279">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427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427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427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000054"/>
        </a:solidFill>
        <a:effectLst/>
      </p:bgPr>
    </p:bg>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0" y="304800"/>
            <a:ext cx="9144000" cy="715963"/>
          </a:xfrm>
        </p:spPr>
        <p:txBody>
          <a:bodyPr/>
          <a:lstStyle/>
          <a:p>
            <a:pPr algn="ctr"/>
            <a:r>
              <a:rPr lang="en-US" sz="4000" dirty="0">
                <a:solidFill>
                  <a:srgbClr val="FFFF00"/>
                </a:solidFill>
              </a:rPr>
              <a:t>Different drivers for different species*</a:t>
            </a:r>
          </a:p>
        </p:txBody>
      </p:sp>
      <p:grpSp>
        <p:nvGrpSpPr>
          <p:cNvPr id="2" name="Group 3"/>
          <p:cNvGrpSpPr>
            <a:grpSpLocks/>
          </p:cNvGrpSpPr>
          <p:nvPr/>
        </p:nvGrpSpPr>
        <p:grpSpPr bwMode="auto">
          <a:xfrm>
            <a:off x="228600" y="1447800"/>
            <a:ext cx="8763000" cy="2960688"/>
            <a:chOff x="144" y="1303"/>
            <a:chExt cx="5520" cy="1865"/>
          </a:xfrm>
        </p:grpSpPr>
        <p:pic>
          <p:nvPicPr>
            <p:cNvPr id="52228" name="Picture 4"/>
            <p:cNvPicPr>
              <a:picLocks noChangeAspect="1" noChangeArrowheads="1"/>
            </p:cNvPicPr>
            <p:nvPr/>
          </p:nvPicPr>
          <p:blipFill>
            <a:blip r:embed="rId3" cstate="print"/>
            <a:srcRect/>
            <a:stretch>
              <a:fillRect/>
            </a:stretch>
          </p:blipFill>
          <p:spPr bwMode="auto">
            <a:xfrm>
              <a:off x="144" y="1303"/>
              <a:ext cx="5520" cy="1865"/>
            </a:xfrm>
            <a:prstGeom prst="rect">
              <a:avLst/>
            </a:prstGeom>
            <a:noFill/>
            <a:ln w="9525" algn="ctr">
              <a:noFill/>
              <a:miter lim="800000"/>
              <a:headEnd/>
              <a:tailEnd/>
            </a:ln>
            <a:effectLst/>
          </p:spPr>
        </p:pic>
        <p:sp>
          <p:nvSpPr>
            <p:cNvPr id="52229" name="Text Box 5"/>
            <p:cNvSpPr txBox="1">
              <a:spLocks noChangeArrowheads="1"/>
            </p:cNvSpPr>
            <p:nvPr/>
          </p:nvSpPr>
          <p:spPr bwMode="auto">
            <a:xfrm>
              <a:off x="2803" y="1392"/>
              <a:ext cx="221" cy="288"/>
            </a:xfrm>
            <a:prstGeom prst="rect">
              <a:avLst/>
            </a:prstGeom>
            <a:noFill/>
            <a:ln w="9525" algn="ctr">
              <a:noFill/>
              <a:miter lim="800000"/>
              <a:headEnd/>
              <a:tailEnd/>
            </a:ln>
            <a:effectLst/>
          </p:spPr>
          <p:txBody>
            <a:bodyPr wrap="none">
              <a:spAutoFit/>
            </a:bodyPr>
            <a:lstStyle/>
            <a:p>
              <a:pPr>
                <a:spcBef>
                  <a:spcPct val="0"/>
                </a:spcBef>
                <a:buFontTx/>
                <a:buNone/>
              </a:pPr>
              <a:r>
                <a:rPr lang="en-US" sz="2400" b="0">
                  <a:solidFill>
                    <a:schemeClr val="bg1"/>
                  </a:solidFill>
                  <a:latin typeface="Tahoma" pitchFamily="34" charset="0"/>
                </a:rPr>
                <a:t>*</a:t>
              </a:r>
            </a:p>
          </p:txBody>
        </p:sp>
        <p:sp>
          <p:nvSpPr>
            <p:cNvPr id="52230" name="Text Box 6"/>
            <p:cNvSpPr txBox="1">
              <a:spLocks noChangeArrowheads="1"/>
            </p:cNvSpPr>
            <p:nvPr/>
          </p:nvSpPr>
          <p:spPr bwMode="auto">
            <a:xfrm>
              <a:off x="4771" y="1632"/>
              <a:ext cx="221" cy="288"/>
            </a:xfrm>
            <a:prstGeom prst="rect">
              <a:avLst/>
            </a:prstGeom>
            <a:noFill/>
            <a:ln w="9525" algn="ctr">
              <a:noFill/>
              <a:miter lim="800000"/>
              <a:headEnd/>
              <a:tailEnd/>
            </a:ln>
            <a:effectLst/>
          </p:spPr>
          <p:txBody>
            <a:bodyPr wrap="none">
              <a:spAutoFit/>
            </a:bodyPr>
            <a:lstStyle/>
            <a:p>
              <a:pPr>
                <a:spcBef>
                  <a:spcPct val="0"/>
                </a:spcBef>
                <a:buFontTx/>
                <a:buNone/>
              </a:pPr>
              <a:r>
                <a:rPr lang="en-US" sz="2400" b="0">
                  <a:solidFill>
                    <a:schemeClr val="bg1"/>
                  </a:solidFill>
                  <a:latin typeface="Tahoma" pitchFamily="34" charset="0"/>
                </a:rPr>
                <a:t>*</a:t>
              </a:r>
            </a:p>
          </p:txBody>
        </p:sp>
        <p:sp>
          <p:nvSpPr>
            <p:cNvPr id="52231" name="Text Box 7"/>
            <p:cNvSpPr txBox="1">
              <a:spLocks noChangeArrowheads="1"/>
            </p:cNvSpPr>
            <p:nvPr/>
          </p:nvSpPr>
          <p:spPr bwMode="auto">
            <a:xfrm>
              <a:off x="3456" y="1392"/>
              <a:ext cx="221" cy="288"/>
            </a:xfrm>
            <a:prstGeom prst="rect">
              <a:avLst/>
            </a:prstGeom>
            <a:noFill/>
            <a:ln w="9525" algn="ctr">
              <a:noFill/>
              <a:miter lim="800000"/>
              <a:headEnd/>
              <a:tailEnd/>
            </a:ln>
            <a:effectLst/>
          </p:spPr>
          <p:txBody>
            <a:bodyPr wrap="none">
              <a:spAutoFit/>
            </a:bodyPr>
            <a:lstStyle/>
            <a:p>
              <a:pPr>
                <a:spcBef>
                  <a:spcPct val="0"/>
                </a:spcBef>
                <a:buFontTx/>
                <a:buNone/>
              </a:pPr>
              <a:r>
                <a:rPr lang="en-US" sz="2400" b="0">
                  <a:solidFill>
                    <a:schemeClr val="bg1"/>
                  </a:solidFill>
                  <a:latin typeface="Tahoma" pitchFamily="34" charset="0"/>
                </a:rPr>
                <a:t>*</a:t>
              </a:r>
            </a:p>
          </p:txBody>
        </p:sp>
        <p:sp>
          <p:nvSpPr>
            <p:cNvPr id="52232" name="Text Box 8"/>
            <p:cNvSpPr txBox="1">
              <a:spLocks noChangeArrowheads="1"/>
            </p:cNvSpPr>
            <p:nvPr/>
          </p:nvSpPr>
          <p:spPr bwMode="auto">
            <a:xfrm>
              <a:off x="1536" y="2688"/>
              <a:ext cx="221" cy="288"/>
            </a:xfrm>
            <a:prstGeom prst="rect">
              <a:avLst/>
            </a:prstGeom>
            <a:noFill/>
            <a:ln w="9525" algn="ctr">
              <a:noFill/>
              <a:miter lim="800000"/>
              <a:headEnd/>
              <a:tailEnd/>
            </a:ln>
            <a:effectLst/>
          </p:spPr>
          <p:txBody>
            <a:bodyPr wrap="none">
              <a:spAutoFit/>
            </a:bodyPr>
            <a:lstStyle/>
            <a:p>
              <a:pPr>
                <a:spcBef>
                  <a:spcPct val="0"/>
                </a:spcBef>
                <a:buFontTx/>
                <a:buNone/>
              </a:pPr>
              <a:r>
                <a:rPr lang="en-US" sz="2400" b="0">
                  <a:solidFill>
                    <a:schemeClr val="bg1"/>
                  </a:solidFill>
                  <a:latin typeface="Tahoma" pitchFamily="34" charset="0"/>
                </a:rPr>
                <a:t>*</a:t>
              </a:r>
            </a:p>
          </p:txBody>
        </p:sp>
      </p:grpSp>
      <p:sp>
        <p:nvSpPr>
          <p:cNvPr id="52233" name="Text Box 9"/>
          <p:cNvSpPr txBox="1">
            <a:spLocks noChangeArrowheads="1"/>
          </p:cNvSpPr>
          <p:nvPr/>
        </p:nvSpPr>
        <p:spPr bwMode="auto">
          <a:xfrm>
            <a:off x="2425700" y="4648200"/>
            <a:ext cx="5183407" cy="830997"/>
          </a:xfrm>
          <a:prstGeom prst="rect">
            <a:avLst/>
          </a:prstGeom>
          <a:noFill/>
          <a:ln w="9525" algn="ctr">
            <a:noFill/>
            <a:miter lim="800000"/>
            <a:headEnd/>
            <a:tailEnd/>
          </a:ln>
          <a:effectLst/>
        </p:spPr>
        <p:txBody>
          <a:bodyPr wrap="none">
            <a:spAutoFit/>
          </a:bodyPr>
          <a:lstStyle/>
          <a:p>
            <a:pPr>
              <a:spcBef>
                <a:spcPct val="0"/>
              </a:spcBef>
              <a:buFontTx/>
              <a:buNone/>
            </a:pPr>
            <a:r>
              <a:rPr lang="en-US" sz="2400" b="0" dirty="0">
                <a:latin typeface="Tahoma" pitchFamily="34" charset="0"/>
              </a:rPr>
              <a:t>Key: Lower AIC is better overall fit;</a:t>
            </a:r>
          </a:p>
          <a:p>
            <a:pPr>
              <a:spcBef>
                <a:spcPct val="0"/>
              </a:spcBef>
              <a:buFontTx/>
              <a:buNone/>
            </a:pPr>
            <a:r>
              <a:rPr lang="en-US" sz="2400" b="0" dirty="0">
                <a:latin typeface="Tahoma" pitchFamily="34" charset="0"/>
              </a:rPr>
              <a:t>       Each species fit varies by model</a:t>
            </a:r>
          </a:p>
        </p:txBody>
      </p:sp>
      <p:sp>
        <p:nvSpPr>
          <p:cNvPr id="52234" name="Rectangle 10"/>
          <p:cNvSpPr>
            <a:spLocks noChangeArrowheads="1"/>
          </p:cNvSpPr>
          <p:nvPr/>
        </p:nvSpPr>
        <p:spPr bwMode="auto">
          <a:xfrm>
            <a:off x="3184525" y="5575300"/>
            <a:ext cx="1103313" cy="469900"/>
          </a:xfrm>
          <a:prstGeom prst="rect">
            <a:avLst/>
          </a:prstGeom>
          <a:solidFill>
            <a:srgbClr val="FF0000"/>
          </a:solidFill>
          <a:ln w="12700" algn="ctr">
            <a:solidFill>
              <a:schemeClr val="bg1"/>
            </a:solidFill>
            <a:miter lim="800000"/>
            <a:headEnd/>
            <a:tailEnd/>
          </a:ln>
          <a:effectLst/>
        </p:spPr>
        <p:txBody>
          <a:bodyPr wrap="none" anchor="ctr">
            <a:spAutoFit/>
          </a:bodyPr>
          <a:lstStyle/>
          <a:p>
            <a:pPr algn="ctr">
              <a:spcBef>
                <a:spcPct val="0"/>
              </a:spcBef>
              <a:buFontTx/>
              <a:buNone/>
            </a:pPr>
            <a:r>
              <a:rPr lang="en-US" sz="2400" b="0" dirty="0">
                <a:latin typeface="Tahoma" pitchFamily="34" charset="0"/>
              </a:rPr>
              <a:t>Extinct</a:t>
            </a:r>
          </a:p>
        </p:txBody>
      </p:sp>
      <p:sp>
        <p:nvSpPr>
          <p:cNvPr id="52235" name="Rectangle 11"/>
          <p:cNvSpPr>
            <a:spLocks noChangeArrowheads="1"/>
          </p:cNvSpPr>
          <p:nvPr/>
        </p:nvSpPr>
        <p:spPr bwMode="auto">
          <a:xfrm>
            <a:off x="4706938" y="5575300"/>
            <a:ext cx="955675" cy="469900"/>
          </a:xfrm>
          <a:prstGeom prst="rect">
            <a:avLst/>
          </a:prstGeom>
          <a:solidFill>
            <a:srgbClr val="FFFF66"/>
          </a:solidFill>
          <a:ln w="12700" algn="ctr">
            <a:solidFill>
              <a:schemeClr val="bg1"/>
            </a:solidFill>
            <a:miter lim="800000"/>
            <a:headEnd/>
            <a:tailEnd/>
          </a:ln>
          <a:effectLst/>
        </p:spPr>
        <p:txBody>
          <a:bodyPr wrap="none" anchor="ctr">
            <a:spAutoFit/>
          </a:bodyPr>
          <a:lstStyle/>
          <a:p>
            <a:pPr algn="ctr">
              <a:spcBef>
                <a:spcPct val="0"/>
              </a:spcBef>
              <a:buFontTx/>
              <a:buNone/>
            </a:pPr>
            <a:r>
              <a:rPr lang="en-US" sz="2400" b="0" dirty="0">
                <a:solidFill>
                  <a:schemeClr val="bg1"/>
                </a:solidFill>
                <a:latin typeface="Tahoma" pitchFamily="34" charset="0"/>
              </a:rPr>
              <a:t>OK fit</a:t>
            </a:r>
          </a:p>
        </p:txBody>
      </p:sp>
      <p:sp>
        <p:nvSpPr>
          <p:cNvPr id="52236" name="Rectangle 12"/>
          <p:cNvSpPr>
            <a:spLocks noChangeArrowheads="1"/>
          </p:cNvSpPr>
          <p:nvPr/>
        </p:nvSpPr>
        <p:spPr bwMode="auto">
          <a:xfrm>
            <a:off x="6100763" y="5562600"/>
            <a:ext cx="1138237" cy="469900"/>
          </a:xfrm>
          <a:prstGeom prst="rect">
            <a:avLst/>
          </a:prstGeom>
          <a:solidFill>
            <a:srgbClr val="66FF33"/>
          </a:solidFill>
          <a:ln w="12700" algn="ctr">
            <a:solidFill>
              <a:schemeClr val="bg1"/>
            </a:solidFill>
            <a:miter lim="800000"/>
            <a:headEnd/>
            <a:tailEnd/>
          </a:ln>
          <a:effectLst/>
        </p:spPr>
        <p:txBody>
          <a:bodyPr wrap="none" anchor="ctr">
            <a:spAutoFit/>
          </a:bodyPr>
          <a:lstStyle/>
          <a:p>
            <a:pPr algn="ctr">
              <a:spcBef>
                <a:spcPct val="0"/>
              </a:spcBef>
              <a:buFontTx/>
              <a:buNone/>
            </a:pPr>
            <a:r>
              <a:rPr lang="en-US" sz="2400" b="0" dirty="0">
                <a:solidFill>
                  <a:schemeClr val="bg1"/>
                </a:solidFill>
                <a:latin typeface="Tahoma" pitchFamily="34" charset="0"/>
              </a:rPr>
              <a:t>Best fit</a:t>
            </a: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1"/>
          <p:cNvSpPr>
            <a:spLocks/>
          </p:cNvSpPr>
          <p:nvPr/>
        </p:nvSpPr>
        <p:spPr bwMode="auto">
          <a:xfrm>
            <a:off x="4496422" y="6509742"/>
            <a:ext cx="150039" cy="200055"/>
          </a:xfrm>
          <a:prstGeom prst="rect">
            <a:avLst/>
          </a:prstGeom>
          <a:noFill/>
          <a:ln w="12700">
            <a:noFill/>
            <a:miter lim="800000"/>
            <a:headEnd/>
            <a:tailEnd/>
          </a:ln>
        </p:spPr>
        <p:txBody>
          <a:bodyPr wrap="none" lIns="0" tIns="0" rIns="28573" bIns="0">
            <a:spAutoFit/>
          </a:bodyPr>
          <a:lstStyle/>
          <a:p>
            <a:pPr marL="27905" algn="ctr"/>
            <a:r>
              <a:rPr lang="en-US" sz="1300" dirty="0"/>
              <a:t>5</a:t>
            </a:r>
          </a:p>
        </p:txBody>
      </p:sp>
      <p:pic>
        <p:nvPicPr>
          <p:cNvPr id="8195" name="Picture 2"/>
          <p:cNvPicPr>
            <a:picLocks noChangeArrowheads="1"/>
          </p:cNvPicPr>
          <p:nvPr/>
        </p:nvPicPr>
        <p:blipFill>
          <a:blip r:embed="rId3"/>
          <a:srcRect/>
          <a:stretch>
            <a:fillRect/>
          </a:stretch>
        </p:blipFill>
        <p:spPr bwMode="auto">
          <a:xfrm>
            <a:off x="-2339578" y="0"/>
            <a:ext cx="11519297" cy="6858000"/>
          </a:xfrm>
          <a:prstGeom prst="rect">
            <a:avLst/>
          </a:prstGeom>
          <a:noFill/>
          <a:ln w="12700">
            <a:noFill/>
            <a:miter lim="800000"/>
            <a:headEnd/>
            <a:tailEnd/>
          </a:ln>
        </p:spPr>
      </p:pic>
    </p:spTree>
  </p:cSld>
  <p:clrMapOvr>
    <a:masterClrMapping/>
  </p:clrMapOvr>
  <p:transition spd="slow">
    <p:checke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pic>
        <p:nvPicPr>
          <p:cNvPr id="140289" name="Picture 4"/>
          <p:cNvPicPr>
            <a:picLocks noChangeArrowheads="1"/>
          </p:cNvPicPr>
          <p:nvPr/>
        </p:nvPicPr>
        <p:blipFill>
          <a:blip r:embed="rId3">
            <a:lum bright="72000"/>
          </a:blip>
          <a:srcRect/>
          <a:stretch>
            <a:fillRect/>
          </a:stretch>
        </p:blipFill>
        <p:spPr bwMode="auto">
          <a:xfrm>
            <a:off x="0" y="0"/>
            <a:ext cx="9144000" cy="6858000"/>
          </a:xfrm>
          <a:prstGeom prst="rect">
            <a:avLst/>
          </a:prstGeom>
          <a:noFill/>
          <a:ln w="12700">
            <a:noFill/>
            <a:miter lim="800000"/>
            <a:headEnd/>
            <a:tailEnd/>
          </a:ln>
        </p:spPr>
      </p:pic>
      <p:sp>
        <p:nvSpPr>
          <p:cNvPr id="54273" name="Rectangle 1"/>
          <p:cNvSpPr>
            <a:spLocks noGrp="1" noChangeArrowheads="1"/>
          </p:cNvSpPr>
          <p:nvPr>
            <p:ph type="title"/>
          </p:nvPr>
        </p:nvSpPr>
        <p:spPr>
          <a:xfrm>
            <a:off x="241300" y="0"/>
            <a:ext cx="8759825" cy="1322388"/>
          </a:xfrm>
        </p:spPr>
        <p:txBody>
          <a:bodyPr/>
          <a:lstStyle/>
          <a:p>
            <a:pPr eaLnBrk="1" hangingPunct="1">
              <a:defRPr/>
            </a:pPr>
            <a:r>
              <a:rPr sz="5300" b="1" smtClean="0">
                <a:effectLst>
                  <a:outerShdw blurRad="38100" dist="38100" dir="2700000" algn="tl">
                    <a:srgbClr val="C0C0C0"/>
                  </a:outerShdw>
                </a:effectLst>
                <a:latin typeface="Times New Roman" pitchFamily="18" charset="0"/>
                <a:cs typeface="Times New Roman" pitchFamily="18" charset="0"/>
                <a:sym typeface="Times New Roman" pitchFamily="18" charset="0"/>
              </a:rPr>
              <a:t>What is Scientific Method?</a:t>
            </a:r>
            <a:endParaRPr sz="5300" b="1" smtClean="0">
              <a:effectLst>
                <a:outerShdw blurRad="38100" dist="38100" dir="2700000" algn="tl">
                  <a:srgbClr val="C0C0C0"/>
                </a:outerShdw>
              </a:effectLst>
              <a:latin typeface="Times New Roman" pitchFamily="18" charset="0"/>
              <a:sym typeface="Times New Roman" pitchFamily="18" charset="0"/>
            </a:endParaRPr>
          </a:p>
        </p:txBody>
      </p:sp>
      <p:sp>
        <p:nvSpPr>
          <p:cNvPr id="54274" name="Rectangle 2"/>
          <p:cNvSpPr>
            <a:spLocks noGrp="1" noChangeArrowheads="1"/>
          </p:cNvSpPr>
          <p:nvPr>
            <p:ph type="body" idx="1"/>
          </p:nvPr>
        </p:nvSpPr>
        <p:spPr>
          <a:xfrm>
            <a:off x="-1" y="1285875"/>
            <a:ext cx="9321421" cy="5455853"/>
          </a:xfrm>
        </p:spPr>
        <p:txBody>
          <a:bodyPr anchor="t"/>
          <a:lstStyle/>
          <a:p>
            <a:pPr marL="674167" indent="-522368" eaLnBrk="1" hangingPunct="1">
              <a:spcBef>
                <a:spcPts val="422"/>
              </a:spcBef>
              <a:buSzPct val="75000"/>
              <a:buFont typeface="+mj-lt"/>
              <a:buAutoNum type="arabicPeriod"/>
              <a:tabLst>
                <a:tab pos="98223" algn="l"/>
                <a:tab pos="321457" algn="l"/>
                <a:tab pos="642915" algn="l"/>
              </a:tabLst>
              <a:defRPr/>
            </a:pPr>
            <a:r>
              <a:rPr lang="en-US" sz="4000" b="1" dirty="0" smtClean="0">
                <a:effectLst>
                  <a:outerShdw blurRad="38100" dist="38100" dir="2700000" algn="tl">
                    <a:srgbClr val="C0C0C0"/>
                  </a:outerShdw>
                </a:effectLst>
                <a:latin typeface="Times New Roman" pitchFamily="18" charset="0"/>
                <a:cs typeface="Times New Roman" pitchFamily="18" charset="0"/>
                <a:sym typeface="Times New Roman" pitchFamily="18" charset="0"/>
              </a:rPr>
              <a:t>Ask a Question</a:t>
            </a:r>
          </a:p>
          <a:p>
            <a:pPr marL="674167" indent="-522368" eaLnBrk="1" hangingPunct="1">
              <a:spcBef>
                <a:spcPts val="422"/>
              </a:spcBef>
              <a:buSzPct val="75000"/>
              <a:buFont typeface="+mj-lt"/>
              <a:buAutoNum type="arabicPeriod"/>
              <a:tabLst>
                <a:tab pos="98223" algn="l"/>
                <a:tab pos="321457" algn="l"/>
                <a:tab pos="642915" algn="l"/>
              </a:tabLst>
              <a:defRPr/>
            </a:pPr>
            <a:r>
              <a:rPr lang="en-US" sz="4000" b="1" dirty="0" smtClean="0">
                <a:effectLst>
                  <a:outerShdw blurRad="38100" dist="38100" dir="2700000" algn="tl">
                    <a:srgbClr val="C0C0C0"/>
                  </a:outerShdw>
                </a:effectLst>
                <a:latin typeface="Times New Roman" pitchFamily="18" charset="0"/>
                <a:cs typeface="Times New Roman" pitchFamily="18" charset="0"/>
                <a:sym typeface="Times New Roman" pitchFamily="18" charset="0"/>
              </a:rPr>
              <a:t>Do Background Research</a:t>
            </a:r>
          </a:p>
          <a:p>
            <a:pPr marL="674167" indent="-522368" eaLnBrk="1" hangingPunct="1">
              <a:spcBef>
                <a:spcPts val="422"/>
              </a:spcBef>
              <a:buSzPct val="75000"/>
              <a:buFont typeface="+mj-lt"/>
              <a:buAutoNum type="arabicPeriod"/>
              <a:tabLst>
                <a:tab pos="98223" algn="l"/>
                <a:tab pos="321457" algn="l"/>
                <a:tab pos="642915" algn="l"/>
              </a:tabLst>
              <a:defRPr/>
            </a:pPr>
            <a:r>
              <a:rPr lang="en-US" sz="4000" b="1" dirty="0" smtClean="0">
                <a:effectLst>
                  <a:outerShdw blurRad="38100" dist="38100" dir="2700000" algn="tl">
                    <a:srgbClr val="C0C0C0"/>
                  </a:outerShdw>
                </a:effectLst>
                <a:latin typeface="Times New Roman" pitchFamily="18" charset="0"/>
                <a:cs typeface="Times New Roman" pitchFamily="18" charset="0"/>
                <a:sym typeface="Times New Roman" pitchFamily="18" charset="0"/>
              </a:rPr>
              <a:t>Construct a Hypothesis</a:t>
            </a:r>
          </a:p>
          <a:p>
            <a:pPr marL="674167" indent="-522368" eaLnBrk="1" hangingPunct="1">
              <a:spcBef>
                <a:spcPts val="422"/>
              </a:spcBef>
              <a:buSzPct val="75000"/>
              <a:buFont typeface="+mj-lt"/>
              <a:buAutoNum type="arabicPeriod"/>
              <a:tabLst>
                <a:tab pos="98223" algn="l"/>
                <a:tab pos="321457" algn="l"/>
                <a:tab pos="642915" algn="l"/>
              </a:tabLst>
              <a:defRPr/>
            </a:pPr>
            <a:r>
              <a:rPr lang="en-US" sz="4000" b="1" dirty="0" smtClean="0">
                <a:effectLst>
                  <a:outerShdw blurRad="38100" dist="38100" dir="2700000" algn="tl">
                    <a:srgbClr val="C0C0C0"/>
                  </a:outerShdw>
                </a:effectLst>
                <a:latin typeface="Times New Roman" pitchFamily="18" charset="0"/>
                <a:cs typeface="Times New Roman" pitchFamily="18" charset="0"/>
                <a:sym typeface="Times New Roman" pitchFamily="18" charset="0"/>
              </a:rPr>
              <a:t>Test Your Hypothesis by Doing an Experiment</a:t>
            </a:r>
          </a:p>
          <a:p>
            <a:pPr marL="674167" indent="-522368" eaLnBrk="1" hangingPunct="1">
              <a:spcBef>
                <a:spcPts val="422"/>
              </a:spcBef>
              <a:buSzPct val="75000"/>
              <a:buFont typeface="+mj-lt"/>
              <a:buAutoNum type="arabicPeriod"/>
              <a:tabLst>
                <a:tab pos="98223" algn="l"/>
                <a:tab pos="321457" algn="l"/>
                <a:tab pos="642915" algn="l"/>
              </a:tabLst>
              <a:defRPr/>
            </a:pPr>
            <a:r>
              <a:rPr lang="en-US" sz="4000" b="1" dirty="0" smtClean="0">
                <a:effectLst>
                  <a:outerShdw blurRad="38100" dist="38100" dir="2700000" algn="tl">
                    <a:srgbClr val="C0C0C0"/>
                  </a:outerShdw>
                </a:effectLst>
                <a:latin typeface="Times New Roman" pitchFamily="18" charset="0"/>
                <a:cs typeface="Times New Roman" pitchFamily="18" charset="0"/>
                <a:sym typeface="Times New Roman" pitchFamily="18" charset="0"/>
              </a:rPr>
              <a:t>Analyze Your Data and Draw a Conclusion</a:t>
            </a:r>
          </a:p>
          <a:p>
            <a:pPr marL="674167" indent="-522368" eaLnBrk="1" hangingPunct="1">
              <a:spcBef>
                <a:spcPts val="422"/>
              </a:spcBef>
              <a:buSzPct val="75000"/>
              <a:buFont typeface="+mj-lt"/>
              <a:buAutoNum type="arabicPeriod"/>
              <a:tabLst>
                <a:tab pos="98223" algn="l"/>
                <a:tab pos="321457" algn="l"/>
                <a:tab pos="642915" algn="l"/>
              </a:tabLst>
              <a:defRPr/>
            </a:pPr>
            <a:r>
              <a:rPr lang="en-US" sz="4000" b="1" dirty="0" smtClean="0">
                <a:effectLst>
                  <a:outerShdw blurRad="38100" dist="38100" dir="2700000" algn="tl">
                    <a:srgbClr val="C0C0C0"/>
                  </a:outerShdw>
                </a:effectLst>
                <a:latin typeface="Times New Roman" pitchFamily="18" charset="0"/>
                <a:cs typeface="Times New Roman" pitchFamily="18" charset="0"/>
                <a:sym typeface="Times New Roman" pitchFamily="18" charset="0"/>
              </a:rPr>
              <a:t>Communicate Your Results</a:t>
            </a:r>
            <a:endParaRPr lang="en-US" sz="4000" b="1" dirty="0" smtClean="0">
              <a:effectLst>
                <a:outerShdw blurRad="38100" dist="38100" dir="2700000" algn="tl">
                  <a:srgbClr val="C0C0C0"/>
                </a:outerShdw>
              </a:effectLst>
              <a:latin typeface="Times New Roman" pitchFamily="18" charset="0"/>
              <a:sym typeface="Times New Roman" pitchFamily="18" charset="0"/>
            </a:endParaRPr>
          </a:p>
          <a:p>
            <a:pPr eaLnBrk="1" hangingPunct="1">
              <a:spcBef>
                <a:spcPts val="422"/>
              </a:spcBef>
              <a:buFont typeface="+mj-lt"/>
              <a:buAutoNum type="arabicPeriod"/>
              <a:tabLst>
                <a:tab pos="98223" algn="l"/>
                <a:tab pos="321457" algn="l"/>
                <a:tab pos="642915" algn="l"/>
              </a:tabLst>
              <a:defRPr/>
            </a:pPr>
            <a:endParaRPr lang="en-US" sz="800" b="1" dirty="0" smtClean="0">
              <a:effectLst>
                <a:outerShdw blurRad="38100" dist="38100" dir="2700000" algn="tl">
                  <a:srgbClr val="C0C0C0"/>
                </a:outerShdw>
              </a:effectLst>
              <a:latin typeface="Times New Roman" pitchFamily="18" charset="0"/>
              <a:sym typeface="Times New Roman" pitchFamily="18" charset="0"/>
            </a:endParaRPr>
          </a:p>
          <a:p>
            <a:pPr algn="ctr" eaLnBrk="1" hangingPunct="1">
              <a:spcBef>
                <a:spcPts val="422"/>
              </a:spcBef>
              <a:buFont typeface="Arial" pitchFamily="34" charset="0"/>
              <a:buNone/>
              <a:tabLst>
                <a:tab pos="98223" algn="l"/>
                <a:tab pos="321457" algn="l"/>
                <a:tab pos="642915" algn="l"/>
              </a:tabLst>
              <a:defRPr/>
            </a:pPr>
            <a:r>
              <a:rPr lang="en-US" sz="4000" b="1" dirty="0" smtClean="0">
                <a:solidFill>
                  <a:srgbClr val="FF0000"/>
                </a:solidFill>
                <a:effectLst>
                  <a:outerShdw blurRad="38100" dist="38100" dir="2700000" algn="tl">
                    <a:srgbClr val="C0C0C0"/>
                  </a:outerShdw>
                </a:effectLst>
                <a:latin typeface="Times New Roman" pitchFamily="18" charset="0"/>
                <a:cs typeface="Times New Roman Bold" charset="0"/>
                <a:sym typeface="Times New Roman Bold" charset="0"/>
              </a:rPr>
              <a:t>AND What’s Next??????</a:t>
            </a:r>
            <a:endParaRPr lang="en-US" sz="4000" b="1" dirty="0" smtClean="0">
              <a:solidFill>
                <a:srgbClr val="FF0000"/>
              </a:solidFill>
              <a:effectLst>
                <a:outerShdw blurRad="38100" dist="38100" dir="2700000" algn="tl">
                  <a:srgbClr val="C0C0C0"/>
                </a:outerShdw>
              </a:effectLst>
              <a:latin typeface="Times New Roman" pitchFamily="18" charset="0"/>
              <a:sym typeface="Times New Roman Bold" charset="0"/>
            </a:endParaRPr>
          </a:p>
        </p:txBody>
      </p:sp>
      <p:sp>
        <p:nvSpPr>
          <p:cNvPr id="140292" name="Rectangle 3"/>
          <p:cNvSpPr>
            <a:spLocks/>
          </p:cNvSpPr>
          <p:nvPr/>
        </p:nvSpPr>
        <p:spPr bwMode="auto">
          <a:xfrm>
            <a:off x="4459288" y="6510338"/>
            <a:ext cx="223837" cy="200025"/>
          </a:xfrm>
          <a:prstGeom prst="rect">
            <a:avLst/>
          </a:prstGeom>
          <a:noFill/>
          <a:ln w="12700">
            <a:noFill/>
            <a:miter lim="800000"/>
            <a:headEnd/>
            <a:tailEnd/>
          </a:ln>
        </p:spPr>
        <p:txBody>
          <a:bodyPr wrap="none" lIns="0" tIns="0" rIns="28573" bIns="0">
            <a:spAutoFit/>
          </a:bodyPr>
          <a:lstStyle/>
          <a:p>
            <a:pPr marL="26988" algn="ctr"/>
            <a:r>
              <a:rPr lang="en-US" sz="1300">
                <a:latin typeface="Times New Roman" pitchFamily="18" charset="0"/>
                <a:cs typeface="Times New Roman" pitchFamily="18" charset="0"/>
                <a:sym typeface="Times New Roman" pitchFamily="18" charset="0"/>
              </a:rPr>
              <a:t>36</a:t>
            </a:r>
          </a:p>
        </p:txBody>
      </p:sp>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27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427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427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427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427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427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427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4" grpId="0" build="p"/>
    </p:bldLst>
  </p:timing>
</p:sld>
</file>

<file path=ppt/slides/slide6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17090" name="Picture 2" descr="http://textbookofbacteriology.net/themicrobialworld/sensitivity.jpg"/>
          <p:cNvPicPr>
            <a:picLocks noChangeAspect="1" noChangeArrowheads="1"/>
          </p:cNvPicPr>
          <p:nvPr/>
        </p:nvPicPr>
        <p:blipFill>
          <a:blip r:embed="rId3"/>
          <a:srcRect/>
          <a:stretch>
            <a:fillRect/>
          </a:stretch>
        </p:blipFill>
        <p:spPr bwMode="auto">
          <a:xfrm>
            <a:off x="5238750" y="4232275"/>
            <a:ext cx="3905250" cy="2625725"/>
          </a:xfrm>
          <a:prstGeom prst="rect">
            <a:avLst/>
          </a:prstGeom>
          <a:noFill/>
          <a:ln w="9525">
            <a:noFill/>
            <a:miter lim="800000"/>
            <a:headEnd/>
            <a:tailEnd/>
          </a:ln>
        </p:spPr>
      </p:pic>
      <p:sp>
        <p:nvSpPr>
          <p:cNvPr id="3" name="TextBox 2"/>
          <p:cNvSpPr txBox="1"/>
          <p:nvPr/>
        </p:nvSpPr>
        <p:spPr>
          <a:xfrm>
            <a:off x="1365250" y="219075"/>
            <a:ext cx="7042150" cy="1046163"/>
          </a:xfrm>
          <a:prstGeom prst="rect">
            <a:avLst/>
          </a:prstGeom>
          <a:noFill/>
        </p:spPr>
        <p:txBody>
          <a:bodyPr lIns="0" tIns="0" rIns="0" bIns="0">
            <a:spAutoFit/>
          </a:bodyPr>
          <a:lstStyle/>
          <a:p>
            <a:pPr algn="ctr">
              <a:defRPr/>
            </a:pPr>
            <a:r>
              <a:rPr lang="en-US" sz="3400" dirty="0">
                <a:solidFill>
                  <a:srgbClr val="FF0000"/>
                </a:solidFill>
                <a:latin typeface="+mn-lt"/>
              </a:rPr>
              <a:t>Taking Traditional Labs and Making them Inquiry-Based </a:t>
            </a:r>
          </a:p>
        </p:txBody>
      </p:sp>
      <p:sp>
        <p:nvSpPr>
          <p:cNvPr id="217092" name="Content Placeholder 4"/>
          <p:cNvSpPr>
            <a:spLocks noGrp="1"/>
          </p:cNvSpPr>
          <p:nvPr>
            <p:ph idx="1"/>
          </p:nvPr>
        </p:nvSpPr>
        <p:spPr bwMode="auto">
          <a:xfrm>
            <a:off x="446088" y="1438275"/>
            <a:ext cx="7680325" cy="2681288"/>
          </a:xfrm>
        </p:spPr>
        <p:txBody>
          <a:bodyPr numCol="1" anchor="t" anchorCtr="0" compatLnSpc="1">
            <a:prstTxWarp prst="textNoShape">
              <a:avLst/>
            </a:prstTxWarp>
          </a:bodyPr>
          <a:lstStyle/>
          <a:p>
            <a:r>
              <a:rPr lang="en-US" sz="2600" smtClean="0">
                <a:solidFill>
                  <a:srgbClr val="FFFF00"/>
                </a:solidFill>
              </a:rPr>
              <a:t>Almost any “traditional” lab can be modified to focus on student-centered inquiry</a:t>
            </a:r>
          </a:p>
          <a:p>
            <a:r>
              <a:rPr lang="en-US" sz="2600" smtClean="0">
                <a:solidFill>
                  <a:srgbClr val="FFFF00"/>
                </a:solidFill>
              </a:rPr>
              <a:t>There is a spectrum of guidance given to students depending on the lab structure – </a:t>
            </a:r>
            <a:r>
              <a:rPr lang="en-US" sz="2600" i="1" smtClean="0">
                <a:solidFill>
                  <a:srgbClr val="FFFF00"/>
                </a:solidFill>
              </a:rPr>
              <a:t>See MAPSI</a:t>
            </a:r>
          </a:p>
          <a:p>
            <a:r>
              <a:rPr lang="en-US" sz="2600" smtClean="0">
                <a:solidFill>
                  <a:srgbClr val="FFFF00"/>
                </a:solidFill>
              </a:rPr>
              <a:t>See handout on revised lab for toxicology of “traditional” cleaners</a:t>
            </a:r>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458" name="Title 3"/>
          <p:cNvSpPr>
            <a:spLocks noGrp="1"/>
          </p:cNvSpPr>
          <p:nvPr>
            <p:ph type="title"/>
          </p:nvPr>
        </p:nvSpPr>
        <p:spPr>
          <a:xfrm>
            <a:off x="0" y="238125"/>
            <a:ext cx="9144000" cy="762000"/>
          </a:xfrm>
        </p:spPr>
        <p:txBody>
          <a:bodyPr/>
          <a:lstStyle/>
          <a:p>
            <a:pPr algn="ctr" defTabSz="914363" eaLnBrk="1" fontAlgn="auto" hangingPunct="1">
              <a:spcAft>
                <a:spcPts val="0"/>
              </a:spcAft>
              <a:defRPr/>
            </a:pPr>
            <a:r>
              <a:rPr sz="4000" b="1" dirty="0" smtClean="0">
                <a:solidFill>
                  <a:srgbClr val="920000"/>
                </a:solidFill>
                <a:effectLst>
                  <a:outerShdw blurRad="38100" dist="38100" dir="2700000" algn="tl">
                    <a:srgbClr val="000000">
                      <a:alpha val="43137"/>
                    </a:srgbClr>
                  </a:outerShdw>
                </a:effectLst>
                <a:latin typeface="Times New Roman" pitchFamily="18" charset="0"/>
                <a:cs typeface="Times New Roman" pitchFamily="18" charset="0"/>
              </a:rPr>
              <a:t>Goals of the AP</a:t>
            </a:r>
            <a:r>
              <a:rPr sz="4000" b="1" baseline="30000" dirty="0" smtClean="0">
                <a:solidFill>
                  <a:srgbClr val="920000"/>
                </a:solidFill>
                <a:effectLst>
                  <a:outerShdw blurRad="38100" dist="38100" dir="2700000" algn="tl">
                    <a:srgbClr val="000000">
                      <a:alpha val="43137"/>
                    </a:srgbClr>
                  </a:outerShdw>
                </a:effectLst>
                <a:latin typeface="Times New Roman" pitchFamily="18" charset="0"/>
                <a:cs typeface="Times New Roman" pitchFamily="18" charset="0"/>
              </a:rPr>
              <a:t>®</a:t>
            </a:r>
            <a:r>
              <a:rPr sz="4000" b="1" dirty="0" smtClean="0">
                <a:solidFill>
                  <a:srgbClr val="920000"/>
                </a:solidFill>
                <a:effectLst>
                  <a:outerShdw blurRad="38100" dist="38100" dir="2700000" algn="tl">
                    <a:srgbClr val="000000">
                      <a:alpha val="43137"/>
                    </a:srgbClr>
                  </a:outerShdw>
                </a:effectLst>
                <a:latin typeface="Times New Roman" pitchFamily="18" charset="0"/>
                <a:cs typeface="Times New Roman" pitchFamily="18" charset="0"/>
              </a:rPr>
              <a:t> Science Revision</a:t>
            </a:r>
          </a:p>
        </p:txBody>
      </p:sp>
      <p:sp>
        <p:nvSpPr>
          <p:cNvPr id="2" name="Rectangle 1027"/>
          <p:cNvSpPr>
            <a:spLocks noGrp="1" noChangeArrowheads="1"/>
          </p:cNvSpPr>
          <p:nvPr>
            <p:ph idx="1"/>
          </p:nvPr>
        </p:nvSpPr>
        <p:spPr>
          <a:xfrm>
            <a:off x="490330" y="1196009"/>
            <a:ext cx="8653670" cy="4572000"/>
          </a:xfrm>
        </p:spPr>
        <p:txBody>
          <a:bodyPr>
            <a:noAutofit/>
          </a:bodyPr>
          <a:lstStyle/>
          <a:p>
            <a:pPr marL="0" indent="0" defTabSz="914363" eaLnBrk="1" fontAlgn="auto" hangingPunct="1">
              <a:spcBef>
                <a:spcPts val="0"/>
              </a:spcBef>
              <a:spcAft>
                <a:spcPts val="600"/>
              </a:spcAft>
              <a:buFont typeface="Wingdings" charset="2"/>
              <a:buNone/>
              <a:defRPr/>
            </a:pPr>
            <a:r>
              <a:rPr lang="en-US" sz="2800" dirty="0" smtClean="0">
                <a:latin typeface="Times New Roman" pitchFamily="18" charset="0"/>
                <a:cs typeface="Times New Roman" pitchFamily="18" charset="0"/>
              </a:rPr>
              <a:t>To produce a more inclusive and more engaging program of study for each AP</a:t>
            </a:r>
            <a:r>
              <a:rPr lang="en-US" sz="2800" baseline="30000" dirty="0">
                <a:latin typeface="Times New Roman" pitchFamily="18" charset="0"/>
                <a:cs typeface="Times New Roman" pitchFamily="18" charset="0"/>
              </a:rPr>
              <a:t> </a:t>
            </a:r>
            <a:r>
              <a:rPr lang="en-US" sz="2800" dirty="0" smtClean="0">
                <a:latin typeface="Times New Roman" pitchFamily="18" charset="0"/>
                <a:cs typeface="Times New Roman" pitchFamily="18" charset="0"/>
              </a:rPr>
              <a:t>science discipline by identifying</a:t>
            </a:r>
            <a:r>
              <a:rPr lang="en-US" sz="2800" b="1" i="1" dirty="0" smtClean="0">
                <a:latin typeface="Times New Roman" pitchFamily="18" charset="0"/>
                <a:cs typeface="Times New Roman" pitchFamily="18" charset="0"/>
              </a:rPr>
              <a:t>:</a:t>
            </a:r>
          </a:p>
          <a:p>
            <a:pPr marL="0" indent="0" defTabSz="914363" eaLnBrk="1" fontAlgn="auto" hangingPunct="1">
              <a:spcBef>
                <a:spcPts val="0"/>
              </a:spcBef>
              <a:spcAft>
                <a:spcPts val="600"/>
              </a:spcAft>
              <a:buFont typeface="Wingdings" charset="2"/>
              <a:buNone/>
              <a:defRPr/>
            </a:pPr>
            <a:endParaRPr lang="en-US" sz="1600" b="1" i="1" dirty="0" smtClean="0">
              <a:latin typeface="Times New Roman" pitchFamily="18" charset="0"/>
              <a:cs typeface="Times New Roman" pitchFamily="18" charset="0"/>
            </a:endParaRPr>
          </a:p>
          <a:p>
            <a:pPr marL="225425" indent="-225425" defTabSz="914363" eaLnBrk="1" fontAlgn="auto" hangingPunct="1">
              <a:spcBef>
                <a:spcPts val="0"/>
              </a:spcBef>
              <a:spcAft>
                <a:spcPts val="600"/>
              </a:spcAft>
              <a:defRPr/>
            </a:pPr>
            <a:r>
              <a:rPr lang="en-US" sz="2800" dirty="0" smtClean="0">
                <a:solidFill>
                  <a:schemeClr val="bg1"/>
                </a:solidFill>
                <a:latin typeface="Times New Roman" pitchFamily="18" charset="0"/>
                <a:cs typeface="Times New Roman" pitchFamily="18" charset="0"/>
              </a:rPr>
              <a:t>The concepts to be studied </a:t>
            </a:r>
            <a:r>
              <a:rPr lang="en-US" sz="2800" b="1" u="sng" dirty="0" smtClean="0">
                <a:solidFill>
                  <a:schemeClr val="bg1"/>
                </a:solidFill>
                <a:latin typeface="Times New Roman" pitchFamily="18" charset="0"/>
                <a:cs typeface="Times New Roman" pitchFamily="18" charset="0"/>
              </a:rPr>
              <a:t>in depth </a:t>
            </a:r>
            <a:r>
              <a:rPr lang="en-US" sz="2800" dirty="0" smtClean="0">
                <a:solidFill>
                  <a:schemeClr val="bg1"/>
                </a:solidFill>
                <a:latin typeface="Times New Roman" pitchFamily="18" charset="0"/>
                <a:cs typeface="Times New Roman" pitchFamily="18" charset="0"/>
              </a:rPr>
              <a:t>and measured on the exams</a:t>
            </a:r>
          </a:p>
          <a:p>
            <a:pPr marL="225425" indent="-225425" defTabSz="914363" eaLnBrk="1" fontAlgn="auto" hangingPunct="1">
              <a:spcBef>
                <a:spcPts val="0"/>
              </a:spcBef>
              <a:spcAft>
                <a:spcPts val="600"/>
              </a:spcAft>
              <a:defRPr/>
            </a:pPr>
            <a:r>
              <a:rPr lang="en-US" sz="2800" dirty="0" smtClean="0">
                <a:solidFill>
                  <a:schemeClr val="bg1"/>
                </a:solidFill>
                <a:latin typeface="Times New Roman" pitchFamily="18" charset="0"/>
                <a:cs typeface="Times New Roman" pitchFamily="18" charset="0"/>
              </a:rPr>
              <a:t>The need for a </a:t>
            </a:r>
            <a:r>
              <a:rPr lang="en-US" sz="2800" b="1" u="sng" dirty="0" smtClean="0">
                <a:solidFill>
                  <a:schemeClr val="bg1"/>
                </a:solidFill>
                <a:latin typeface="Times New Roman" pitchFamily="18" charset="0"/>
                <a:cs typeface="Times New Roman" pitchFamily="18" charset="0"/>
              </a:rPr>
              <a:t>reduction in breadth </a:t>
            </a:r>
            <a:r>
              <a:rPr lang="en-US" sz="2800" dirty="0" smtClean="0">
                <a:solidFill>
                  <a:schemeClr val="bg1"/>
                </a:solidFill>
                <a:latin typeface="Times New Roman" pitchFamily="18" charset="0"/>
                <a:cs typeface="Times New Roman" pitchFamily="18" charset="0"/>
              </a:rPr>
              <a:t>of course content and an increase in depth of understanding</a:t>
            </a:r>
          </a:p>
          <a:p>
            <a:pPr marL="225425" indent="-225425" defTabSz="914363" eaLnBrk="1" fontAlgn="auto" hangingPunct="1">
              <a:spcBef>
                <a:spcPts val="0"/>
              </a:spcBef>
              <a:spcAft>
                <a:spcPts val="600"/>
              </a:spcAft>
              <a:defRPr/>
            </a:pPr>
            <a:r>
              <a:rPr lang="en-US" sz="2800" dirty="0" smtClean="0">
                <a:solidFill>
                  <a:schemeClr val="bg1"/>
                </a:solidFill>
                <a:latin typeface="Times New Roman" pitchFamily="18" charset="0"/>
                <a:cs typeface="Times New Roman" pitchFamily="18" charset="0"/>
              </a:rPr>
              <a:t>The </a:t>
            </a:r>
            <a:r>
              <a:rPr lang="en-US" sz="2800" b="1" u="sng" dirty="0" smtClean="0">
                <a:solidFill>
                  <a:schemeClr val="bg1"/>
                </a:solidFill>
                <a:latin typeface="Times New Roman" pitchFamily="18" charset="0"/>
                <a:cs typeface="Times New Roman" pitchFamily="18" charset="0"/>
              </a:rPr>
              <a:t>essential reasoning and inquiry skills </a:t>
            </a:r>
            <a:r>
              <a:rPr lang="en-US" sz="2800" dirty="0" smtClean="0">
                <a:solidFill>
                  <a:schemeClr val="bg1"/>
                </a:solidFill>
                <a:latin typeface="Times New Roman" pitchFamily="18" charset="0"/>
                <a:cs typeface="Times New Roman" pitchFamily="18" charset="0"/>
              </a:rPr>
              <a:t>that are to be supported with instruction and measured on the exams –</a:t>
            </a:r>
            <a:r>
              <a:rPr lang="en-US" sz="2800" i="1" dirty="0" smtClean="0">
                <a:solidFill>
                  <a:schemeClr val="bg1"/>
                </a:solidFill>
                <a:latin typeface="Times New Roman" pitchFamily="18" charset="0"/>
                <a:cs typeface="Times New Roman" pitchFamily="18" charset="0"/>
              </a:rPr>
              <a:t> science practices</a:t>
            </a:r>
          </a:p>
          <a:p>
            <a:pPr marL="225425" indent="-225425" defTabSz="914363" eaLnBrk="1" fontAlgn="auto" hangingPunct="1">
              <a:spcBef>
                <a:spcPts val="0"/>
              </a:spcBef>
              <a:spcAft>
                <a:spcPts val="600"/>
              </a:spcAft>
              <a:defRPr/>
            </a:pPr>
            <a:r>
              <a:rPr lang="en-US" sz="2800" dirty="0" smtClean="0">
                <a:solidFill>
                  <a:schemeClr val="bg1"/>
                </a:solidFill>
                <a:latin typeface="Times New Roman" pitchFamily="18" charset="0"/>
                <a:cs typeface="Times New Roman" pitchFamily="18" charset="0"/>
              </a:rPr>
              <a:t>Emerging areas of research that capture essential concepts within the discipline and </a:t>
            </a:r>
            <a:r>
              <a:rPr lang="en-US" sz="2800" b="1" u="sng" dirty="0" smtClean="0">
                <a:solidFill>
                  <a:schemeClr val="bg1"/>
                </a:solidFill>
                <a:latin typeface="Times New Roman" pitchFamily="18" charset="0"/>
                <a:cs typeface="Times New Roman" pitchFamily="18" charset="0"/>
              </a:rPr>
              <a:t>engage diverse student populations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0" y="471488"/>
            <a:ext cx="9144000" cy="617537"/>
          </a:xfrm>
        </p:spPr>
        <p:txBody>
          <a:bodyPr/>
          <a:lstStyle/>
          <a:p>
            <a:pPr algn="ctr"/>
            <a:r>
              <a:rPr lang="en-US" sz="3200" dirty="0" smtClean="0">
                <a:solidFill>
                  <a:schemeClr val="accent4">
                    <a:lumMod val="50000"/>
                  </a:schemeClr>
                </a:solidFill>
                <a:latin typeface="Times New Roman" pitchFamily="18" charset="0"/>
                <a:cs typeface="Times New Roman" pitchFamily="18" charset="0"/>
              </a:rPr>
              <a:t>Science Educational Reform Efforts &amp; “Science Practices”</a:t>
            </a:r>
          </a:p>
        </p:txBody>
      </p:sp>
      <p:sp>
        <p:nvSpPr>
          <p:cNvPr id="12291" name="Content Placeholder 3"/>
          <p:cNvSpPr>
            <a:spLocks noGrp="1"/>
          </p:cNvSpPr>
          <p:nvPr>
            <p:ph sz="half" idx="2"/>
          </p:nvPr>
        </p:nvSpPr>
        <p:spPr>
          <a:xfrm>
            <a:off x="268288" y="2000250"/>
            <a:ext cx="8875712" cy="3976473"/>
          </a:xfrm>
        </p:spPr>
        <p:txBody>
          <a:bodyPr/>
          <a:lstStyle/>
          <a:p>
            <a:pPr marL="347663" indent="-347663">
              <a:buFont typeface="Arial" pitchFamily="34" charset="0"/>
              <a:buNone/>
            </a:pPr>
            <a:r>
              <a:rPr lang="en-US" b="1" dirty="0" smtClean="0">
                <a:latin typeface="Times New Roman" pitchFamily="18" charset="0"/>
                <a:cs typeface="Times New Roman" pitchFamily="18" charset="0"/>
              </a:rPr>
              <a:t>NRC’s (Common Core) Scientific &amp;Engineering Practices</a:t>
            </a:r>
          </a:p>
          <a:p>
            <a:pPr marL="347663" indent="-347663">
              <a:buFont typeface="Arial" pitchFamily="34" charset="0"/>
              <a:buNone/>
            </a:pPr>
            <a:endParaRPr lang="en-US" sz="1200" b="1" dirty="0" smtClean="0">
              <a:latin typeface="Times New Roman" pitchFamily="18" charset="0"/>
              <a:cs typeface="Times New Roman" pitchFamily="18" charset="0"/>
            </a:endParaRPr>
          </a:p>
          <a:p>
            <a:pPr marL="347663" indent="-347663">
              <a:buFont typeface="Arial" pitchFamily="34" charset="0"/>
              <a:buNone/>
            </a:pPr>
            <a:r>
              <a:rPr lang="en-US" sz="2200" dirty="0" smtClean="0">
                <a:latin typeface="Times New Roman" pitchFamily="18" charset="0"/>
                <a:cs typeface="Times New Roman" pitchFamily="18" charset="0"/>
              </a:rPr>
              <a:t>1. Asking questions (for science) and defining problems (for engineering)</a:t>
            </a:r>
          </a:p>
          <a:p>
            <a:pPr marL="347663" indent="-347663">
              <a:buFont typeface="Arial" pitchFamily="34" charset="0"/>
              <a:buNone/>
            </a:pPr>
            <a:r>
              <a:rPr lang="en-US" sz="2200" dirty="0" smtClean="0">
                <a:latin typeface="Times New Roman" pitchFamily="18" charset="0"/>
                <a:cs typeface="Times New Roman" pitchFamily="18" charset="0"/>
              </a:rPr>
              <a:t>2. Developing and using models</a:t>
            </a:r>
          </a:p>
          <a:p>
            <a:pPr marL="347663" indent="-347663">
              <a:buFont typeface="Arial" pitchFamily="34" charset="0"/>
              <a:buNone/>
            </a:pPr>
            <a:r>
              <a:rPr lang="en-US" sz="2200" dirty="0" smtClean="0">
                <a:latin typeface="Times New Roman" pitchFamily="18" charset="0"/>
                <a:cs typeface="Times New Roman" pitchFamily="18" charset="0"/>
              </a:rPr>
              <a:t>3. Planning and carrying out investigations</a:t>
            </a:r>
          </a:p>
          <a:p>
            <a:pPr marL="347663" indent="-347663">
              <a:buFont typeface="Arial" pitchFamily="34" charset="0"/>
              <a:buNone/>
            </a:pPr>
            <a:r>
              <a:rPr lang="en-US" sz="2200" dirty="0" smtClean="0">
                <a:latin typeface="Times New Roman" pitchFamily="18" charset="0"/>
                <a:cs typeface="Times New Roman" pitchFamily="18" charset="0"/>
              </a:rPr>
              <a:t>4. Analyzing and interpreting data</a:t>
            </a:r>
          </a:p>
          <a:p>
            <a:pPr marL="347663" indent="-347663">
              <a:buFont typeface="Arial" pitchFamily="34" charset="0"/>
              <a:buNone/>
            </a:pPr>
            <a:r>
              <a:rPr lang="en-US" sz="2200" dirty="0" smtClean="0">
                <a:latin typeface="Times New Roman" pitchFamily="18" charset="0"/>
                <a:cs typeface="Times New Roman" pitchFamily="18" charset="0"/>
              </a:rPr>
              <a:t>5. Using mathematics and computational thinking</a:t>
            </a:r>
          </a:p>
          <a:p>
            <a:pPr marL="347663" indent="-347663">
              <a:buFont typeface="Arial" pitchFamily="34" charset="0"/>
              <a:buNone/>
            </a:pPr>
            <a:r>
              <a:rPr lang="en-US" sz="2200" dirty="0" smtClean="0">
                <a:latin typeface="Times New Roman" pitchFamily="18" charset="0"/>
                <a:cs typeface="Times New Roman" pitchFamily="18" charset="0"/>
              </a:rPr>
              <a:t>6. Constructing explanations (for science) and designing solutions (for engineering)</a:t>
            </a:r>
          </a:p>
          <a:p>
            <a:pPr marL="347663" indent="-347663">
              <a:buFont typeface="Arial" pitchFamily="34" charset="0"/>
              <a:buNone/>
            </a:pPr>
            <a:r>
              <a:rPr lang="en-US" sz="2200" dirty="0" smtClean="0">
                <a:latin typeface="Times New Roman" pitchFamily="18" charset="0"/>
                <a:cs typeface="Times New Roman" pitchFamily="18" charset="0"/>
              </a:rPr>
              <a:t>7. Engaging in argument from evidence</a:t>
            </a:r>
          </a:p>
          <a:p>
            <a:pPr marL="347663" indent="-347663">
              <a:buFont typeface="Arial" pitchFamily="34" charset="0"/>
              <a:buNone/>
            </a:pPr>
            <a:r>
              <a:rPr lang="en-US" sz="2200" dirty="0" smtClean="0">
                <a:latin typeface="Times New Roman" pitchFamily="18" charset="0"/>
                <a:cs typeface="Times New Roman" pitchFamily="18" charset="0"/>
              </a:rPr>
              <a:t>8. Obtaining, evaluating, and communicating information</a:t>
            </a:r>
          </a:p>
        </p:txBody>
      </p:sp>
      <p:sp>
        <p:nvSpPr>
          <p:cNvPr id="6" name="Title 1"/>
          <p:cNvSpPr txBox="1">
            <a:spLocks/>
          </p:cNvSpPr>
          <p:nvPr/>
        </p:nvSpPr>
        <p:spPr>
          <a:xfrm>
            <a:off x="857250" y="6029717"/>
            <a:ext cx="7683500" cy="617538"/>
          </a:xfrm>
          <a:prstGeom prst="rect">
            <a:avLst/>
          </a:prstGeom>
        </p:spPr>
        <p:txBody>
          <a:bodyPr lIns="0" tIns="45704" rIns="0" bIns="45704"/>
          <a:lstStyle/>
          <a:p>
            <a:pPr algn="ctr" eaLnBrk="0" hangingPunct="0">
              <a:lnSpc>
                <a:spcPct val="90000"/>
              </a:lnSpc>
              <a:defRPr/>
            </a:pPr>
            <a:r>
              <a:rPr lang="en-US" sz="3200" b="1" i="1" spc="-150" dirty="0" smtClean="0">
                <a:ln w="3175">
                  <a:noFill/>
                </a:ln>
                <a:solidFill>
                  <a:srgbClr val="C00000"/>
                </a:solidFill>
                <a:latin typeface="Times New Roman" pitchFamily="18" charset="0"/>
                <a:cs typeface="Times New Roman" pitchFamily="18" charset="0"/>
              </a:rPr>
              <a:t>We are all speaking the same language!</a:t>
            </a:r>
            <a:endParaRPr lang="en-US" sz="3200" b="1" i="1" spc="-150" dirty="0">
              <a:ln w="3175">
                <a:noFill/>
              </a:ln>
              <a:solidFill>
                <a:srgbClr val="C00000"/>
              </a:solidFill>
              <a:latin typeface="Times New Roman" pitchFamily="18" charset="0"/>
              <a:cs typeface="Times New Roman" pitchFamily="18" charset="0"/>
            </a:endParaRPr>
          </a:p>
        </p:txBody>
      </p:sp>
      <p:sp>
        <p:nvSpPr>
          <p:cNvPr id="7" name="Title 1"/>
          <p:cNvSpPr txBox="1">
            <a:spLocks/>
          </p:cNvSpPr>
          <p:nvPr/>
        </p:nvSpPr>
        <p:spPr>
          <a:xfrm>
            <a:off x="850283" y="1090447"/>
            <a:ext cx="7683500" cy="617538"/>
          </a:xfrm>
          <a:prstGeom prst="rect">
            <a:avLst/>
          </a:prstGeom>
        </p:spPr>
        <p:txBody>
          <a:bodyPr lIns="0" tIns="45704" rIns="0" bIns="45704"/>
          <a:lstStyle/>
          <a:p>
            <a:pPr algn="ctr" eaLnBrk="0" hangingPunct="0">
              <a:lnSpc>
                <a:spcPct val="90000"/>
              </a:lnSpc>
              <a:defRPr/>
            </a:pPr>
            <a:r>
              <a:rPr lang="en-US" sz="2400" i="1" spc="-150" dirty="0">
                <a:ln w="3175">
                  <a:noFill/>
                </a:ln>
                <a:solidFill>
                  <a:schemeClr val="accent4">
                    <a:lumMod val="75000"/>
                  </a:schemeClr>
                </a:solidFill>
                <a:latin typeface="Times New Roman" pitchFamily="18" charset="0"/>
                <a:cs typeface="Times New Roman" pitchFamily="18" charset="0"/>
              </a:rPr>
              <a:t>Compare the Science Practices for AP Science to the following:</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291">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291">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291">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291">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291">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291">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2291">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srcRect/>
          <a:stretch>
            <a:fillRect/>
          </a:stretch>
        </p:blipFill>
        <p:spPr bwMode="auto">
          <a:xfrm>
            <a:off x="-35407" y="0"/>
            <a:ext cx="9179407" cy="6858000"/>
          </a:xfrm>
          <a:prstGeom prst="rect">
            <a:avLst/>
          </a:prstGeom>
          <a:noFill/>
          <a:ln w="9525">
            <a:noFill/>
            <a:miter lim="800000"/>
            <a:headEnd/>
            <a:tailEnd/>
          </a:ln>
        </p:spPr>
      </p:pic>
      <p:sp>
        <p:nvSpPr>
          <p:cNvPr id="6" name="Oval 5"/>
          <p:cNvSpPr/>
          <p:nvPr/>
        </p:nvSpPr>
        <p:spPr bwMode="auto">
          <a:xfrm>
            <a:off x="0" y="259306"/>
            <a:ext cx="2115403" cy="559558"/>
          </a:xfrm>
          <a:prstGeom prst="ellipse">
            <a:avLst/>
          </a:prstGeom>
          <a:noFill/>
          <a:ln w="38100">
            <a:solidFill>
              <a:srgbClr val="FF0000"/>
            </a:solidFill>
            <a:headEnd type="none" w="med" len="med"/>
            <a:tailEnd type="none" w="med" len="med"/>
          </a:ln>
          <a:scene3d>
            <a:camera prst="orthographicFront"/>
            <a:lightRig rig="threePt" dir="t"/>
          </a:scene3d>
          <a:sp3d prstMaterial="metal"/>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smtClean="0">
              <a:gradFill>
                <a:gsLst>
                  <a:gs pos="0">
                    <a:srgbClr val="FFFFFF"/>
                  </a:gs>
                  <a:gs pos="100000">
                    <a:srgbClr val="FFFFFF"/>
                  </a:gs>
                </a:gsLst>
                <a:lin ang="5400000" scaled="0"/>
              </a:gradFill>
            </a:endParaRPr>
          </a:p>
        </p:txBody>
      </p:sp>
      <p:sp>
        <p:nvSpPr>
          <p:cNvPr id="7" name="Oval 6"/>
          <p:cNvSpPr/>
          <p:nvPr/>
        </p:nvSpPr>
        <p:spPr bwMode="auto">
          <a:xfrm>
            <a:off x="0" y="1326106"/>
            <a:ext cx="2906973" cy="559558"/>
          </a:xfrm>
          <a:prstGeom prst="ellipse">
            <a:avLst/>
          </a:prstGeom>
          <a:noFill/>
          <a:ln w="38100">
            <a:solidFill>
              <a:srgbClr val="FF0000"/>
            </a:solidFill>
            <a:headEnd type="none" w="med" len="med"/>
            <a:tailEnd type="none" w="med" len="med"/>
          </a:ln>
          <a:scene3d>
            <a:camera prst="orthographicFront"/>
            <a:lightRig rig="threePt" dir="t"/>
          </a:scene3d>
          <a:sp3d prstMaterial="metal"/>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smtClean="0">
              <a:gradFill>
                <a:gsLst>
                  <a:gs pos="0">
                    <a:srgbClr val="FFFFFF"/>
                  </a:gs>
                  <a:gs pos="100000">
                    <a:srgbClr val="FFFFFF"/>
                  </a:gs>
                </a:gsLst>
                <a:lin ang="5400000" scaled="0"/>
              </a:gradFill>
            </a:endParaRPr>
          </a:p>
        </p:txBody>
      </p:sp>
      <p:sp>
        <p:nvSpPr>
          <p:cNvPr id="8" name="Oval 7"/>
          <p:cNvSpPr/>
          <p:nvPr/>
        </p:nvSpPr>
        <p:spPr bwMode="auto">
          <a:xfrm>
            <a:off x="0" y="3689443"/>
            <a:ext cx="2906973" cy="559558"/>
          </a:xfrm>
          <a:prstGeom prst="ellipse">
            <a:avLst/>
          </a:prstGeom>
          <a:noFill/>
          <a:ln w="38100">
            <a:solidFill>
              <a:srgbClr val="FF0000"/>
            </a:solidFill>
            <a:headEnd type="none" w="med" len="med"/>
            <a:tailEnd type="none" w="med" len="med"/>
          </a:ln>
          <a:scene3d>
            <a:camera prst="orthographicFront"/>
            <a:lightRig rig="threePt" dir="t"/>
          </a:scene3d>
          <a:sp3d prstMaterial="metal"/>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smtClean="0">
              <a:gradFill>
                <a:gsLst>
                  <a:gs pos="0">
                    <a:srgbClr val="FFFFFF"/>
                  </a:gs>
                  <a:gs pos="100000">
                    <a:srgbClr val="FFFFFF"/>
                  </a:gs>
                </a:gsLst>
                <a:lin ang="5400000" scaled="0"/>
              </a:gradFill>
            </a:endParaRPr>
          </a:p>
        </p:txBody>
      </p:sp>
      <p:sp>
        <p:nvSpPr>
          <p:cNvPr id="9" name="Oval 8"/>
          <p:cNvSpPr/>
          <p:nvPr/>
        </p:nvSpPr>
        <p:spPr bwMode="auto">
          <a:xfrm>
            <a:off x="5870812" y="304798"/>
            <a:ext cx="2906973" cy="559558"/>
          </a:xfrm>
          <a:prstGeom prst="ellipse">
            <a:avLst/>
          </a:prstGeom>
          <a:noFill/>
          <a:ln w="38100">
            <a:solidFill>
              <a:srgbClr val="FF0000"/>
            </a:solidFill>
            <a:headEnd type="none" w="med" len="med"/>
            <a:tailEnd type="none" w="med" len="med"/>
          </a:ln>
          <a:scene3d>
            <a:camera prst="orthographicFront"/>
            <a:lightRig rig="threePt" dir="t"/>
          </a:scene3d>
          <a:sp3d prstMaterial="metal"/>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smtClean="0">
              <a:gradFill>
                <a:gsLst>
                  <a:gs pos="0">
                    <a:srgbClr val="FFFFFF"/>
                  </a:gs>
                  <a:gs pos="100000">
                    <a:srgbClr val="FFFFFF"/>
                  </a:gs>
                </a:gsLst>
                <a:lin ang="5400000" scaled="0"/>
              </a:gra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theme/theme1.xml><?xml version="1.0" encoding="utf-8"?>
<a:theme xmlns:a="http://schemas.openxmlformats.org/drawingml/2006/main" name="Kirsten-template-newtitle">
  <a:themeElements>
    <a:clrScheme name="AP College Board">
      <a:dk1>
        <a:sysClr val="windowText" lastClr="000000"/>
      </a:dk1>
      <a:lt1>
        <a:sysClr val="window" lastClr="FFFFFF"/>
      </a:lt1>
      <a:dk2>
        <a:srgbClr val="696A6D"/>
      </a:dk2>
      <a:lt2>
        <a:srgbClr val="A5A5A5"/>
      </a:lt2>
      <a:accent1>
        <a:srgbClr val="AB0635"/>
      </a:accent1>
      <a:accent2>
        <a:srgbClr val="696A6D"/>
      </a:accent2>
      <a:accent3>
        <a:srgbClr val="E5D490"/>
      </a:accent3>
      <a:accent4>
        <a:srgbClr val="0099FF"/>
      </a:accent4>
      <a:accent5>
        <a:srgbClr val="A78642"/>
      </a:accent5>
      <a:accent6>
        <a:srgbClr val="92B534"/>
      </a:accent6>
      <a:hlink>
        <a:srgbClr val="C34726"/>
      </a:hlink>
      <a:folHlink>
        <a:srgbClr val="D9B110"/>
      </a:folHlink>
    </a:clrScheme>
    <a:fontScheme name="Opulent">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lackTie">
      <a:fillStyleLst>
        <a:solidFill>
          <a:schemeClr val="phClr"/>
        </a:solidFill>
        <a:gradFill rotWithShape="1">
          <a:gsLst>
            <a:gs pos="0">
              <a:schemeClr val="phClr">
                <a:tint val="45000"/>
                <a:satMod val="220000"/>
              </a:schemeClr>
            </a:gs>
            <a:gs pos="30000">
              <a:schemeClr val="phClr">
                <a:tint val="61000"/>
                <a:satMod val="220000"/>
              </a:schemeClr>
            </a:gs>
            <a:gs pos="45000">
              <a:schemeClr val="phClr">
                <a:tint val="66000"/>
                <a:satMod val="240000"/>
              </a:schemeClr>
            </a:gs>
            <a:gs pos="55000">
              <a:schemeClr val="phClr">
                <a:tint val="66000"/>
                <a:satMod val="220000"/>
              </a:schemeClr>
            </a:gs>
            <a:gs pos="73000">
              <a:schemeClr val="phClr">
                <a:tint val="61000"/>
                <a:satMod val="220000"/>
              </a:schemeClr>
            </a:gs>
            <a:gs pos="100000">
              <a:schemeClr val="phClr">
                <a:tint val="45000"/>
                <a:satMod val="220000"/>
              </a:schemeClr>
            </a:gs>
          </a:gsLst>
          <a:lin ang="950000" scaled="1"/>
        </a:gradFill>
        <a:gradFill rotWithShape="1">
          <a:gsLst>
            <a:gs pos="0">
              <a:schemeClr val="phClr">
                <a:shade val="63000"/>
                <a:satMod val="110000"/>
              </a:schemeClr>
            </a:gs>
            <a:gs pos="30000">
              <a:schemeClr val="phClr">
                <a:shade val="90000"/>
                <a:satMod val="120000"/>
              </a:schemeClr>
            </a:gs>
            <a:gs pos="45000">
              <a:schemeClr val="phClr">
                <a:shade val="100000"/>
                <a:satMod val="128000"/>
              </a:schemeClr>
            </a:gs>
            <a:gs pos="55000">
              <a:schemeClr val="phClr">
                <a:shade val="100000"/>
                <a:satMod val="128000"/>
              </a:schemeClr>
            </a:gs>
            <a:gs pos="73000">
              <a:schemeClr val="phClr">
                <a:shade val="90000"/>
                <a:satMod val="120000"/>
              </a:schemeClr>
            </a:gs>
            <a:gs pos="100000">
              <a:schemeClr val="phClr">
                <a:shade val="63000"/>
                <a:satMod val="110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1909" dir="5400000" rotWithShape="0">
              <a:srgbClr val="000000">
                <a:alpha val="40000"/>
              </a:srgbClr>
            </a:outerShdw>
          </a:effectLst>
        </a:effectStyle>
        <a:effectStyle>
          <a:effectLst>
            <a:outerShdw blurRad="57150" dist="38100" dir="5400000" algn="br" rotWithShape="0">
              <a:srgbClr val="000000">
                <a:alpha val="57000"/>
              </a:srgbClr>
            </a:outerShdw>
          </a:effectLst>
          <a:scene3d>
            <a:camera prst="orthographicFront">
              <a:rot lat="0" lon="0" rev="0"/>
            </a:camera>
            <a:lightRig rig="twoPt" dir="t">
              <a:rot lat="0" lon="0" rev="1800000"/>
            </a:lightRig>
          </a:scene3d>
          <a:sp3d>
            <a:bevelT w="444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gradFill>
          <a:lin ang="16800000" scaled="0"/>
        </a:gradFill>
        <a:ln>
          <a:headEnd type="none" w="med" len="med"/>
          <a:tailEnd type="none" w="med" len="med"/>
        </a:ln>
        <a:scene3d>
          <a:camera prst="orthographicFront"/>
          <a:lightRig rig="threePt" dir="t"/>
        </a:scene3d>
        <a:sp3d prstMaterial="metal"/>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400" dirty="0" smtClean="0">
            <a:gradFill>
              <a:gsLst>
                <a:gs pos="0">
                  <a:srgbClr val="FFFFFF"/>
                </a:gs>
                <a:gs pos="100000">
                  <a:srgbClr val="FFFFFF"/>
                </a:gs>
              </a:gsLst>
              <a:lin ang="5400000" scaled="0"/>
            </a:gradFill>
          </a:defRPr>
        </a:defPPr>
      </a:lstStyle>
      <a:style>
        <a:lnRef idx="1">
          <a:schemeClr val="accent2"/>
        </a:lnRef>
        <a:fillRef idx="3">
          <a:schemeClr val="accent2"/>
        </a:fillRef>
        <a:effectRef idx="2">
          <a:schemeClr val="accent2"/>
        </a:effectRef>
        <a:fontRef idx="minor">
          <a:schemeClr val="lt1"/>
        </a:fontRef>
      </a:style>
    </a:spDef>
    <a:txDef>
      <a:spPr>
        <a:noFill/>
      </a:spPr>
      <a:bodyPr wrap="square" lIns="0" tIns="0" rIns="0" bIns="0" rtlCol="0">
        <a:spAutoFit/>
      </a:bodyPr>
      <a:lstStyle>
        <a:defPPr>
          <a:defRPr sz="2400" dirty="0" err="1" smtClean="0">
            <a:gradFill>
              <a:gsLst>
                <a:gs pos="0">
                  <a:schemeClr val="tx1"/>
                </a:gs>
                <a:gs pos="86000">
                  <a:schemeClr val="tx1"/>
                </a:gs>
              </a:gsLst>
              <a:lin ang="5400000" scaled="0"/>
            </a:gradFill>
          </a:defRPr>
        </a:defPPr>
      </a:lstStyle>
    </a:txDef>
  </a:objectDefaults>
  <a:extraClrSchemeLst/>
</a:theme>
</file>

<file path=ppt/theme/theme10.xml><?xml version="1.0" encoding="utf-8"?>
<a:theme xmlns:a="http://schemas.openxmlformats.org/drawingml/2006/main" name="CB BrandingPPTCyanTemplate">
  <a:themeElements>
    <a:clrScheme name="Custom 5">
      <a:dk1>
        <a:srgbClr val="808080"/>
      </a:dk1>
      <a:lt1>
        <a:srgbClr val="FFFFFF"/>
      </a:lt1>
      <a:dk2>
        <a:srgbClr val="0099FF"/>
      </a:dk2>
      <a:lt2>
        <a:srgbClr val="FFFFFF"/>
      </a:lt2>
      <a:accent1>
        <a:srgbClr val="0099FF"/>
      </a:accent1>
      <a:accent2>
        <a:srgbClr val="0099FF"/>
      </a:accent2>
      <a:accent3>
        <a:srgbClr val="AACAFF"/>
      </a:accent3>
      <a:accent4>
        <a:srgbClr val="DADADA"/>
      </a:accent4>
      <a:accent5>
        <a:srgbClr val="AACAFF"/>
      </a:accent5>
      <a:accent6>
        <a:srgbClr val="008AE7"/>
      </a:accent6>
      <a:hlink>
        <a:srgbClr val="004FD4"/>
      </a:hlink>
      <a:folHlink>
        <a:srgbClr val="99CC00"/>
      </a:folHlink>
    </a:clrScheme>
    <a:fontScheme name="CB BrandingPPTCyanTemplate">
      <a:majorFont>
        <a:latin typeface="Serifa Std 45 Light"/>
        <a:ea typeface=""/>
        <a:cs typeface=""/>
      </a:majorFont>
      <a:minorFont>
        <a:latin typeface="Univers LT Std 45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8" charset="0"/>
          </a:defRPr>
        </a:defPPr>
      </a:lstStyle>
    </a:lnDef>
  </a:objectDefaults>
  <a:extraClrSchemeLst>
    <a:extraClrScheme>
      <a:clrScheme name="CB BrandingPPTCyan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B BrandingPPTCyan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B BrandingPPTCyan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B BrandingPPTCyan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B BrandingPPTCyan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B BrandingPPTCyan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B BrandingPPTCyanTemplat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B BrandingPPTCyan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B BrandingPPTCyan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B BrandingPPTCyan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B BrandingPPTCyan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B BrandingPPTCyan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B BrandingPPTCyanTemplate 13">
        <a:dk1>
          <a:srgbClr val="808080"/>
        </a:dk1>
        <a:lt1>
          <a:srgbClr val="FFFFFF"/>
        </a:lt1>
        <a:dk2>
          <a:srgbClr val="0099FF"/>
        </a:dk2>
        <a:lt2>
          <a:srgbClr val="FFFFFF"/>
        </a:lt2>
        <a:accent1>
          <a:srgbClr val="0099FF"/>
        </a:accent1>
        <a:accent2>
          <a:srgbClr val="0099FF"/>
        </a:accent2>
        <a:accent3>
          <a:srgbClr val="AACAFF"/>
        </a:accent3>
        <a:accent4>
          <a:srgbClr val="DADADA"/>
        </a:accent4>
        <a:accent5>
          <a:srgbClr val="AACAFF"/>
        </a:accent5>
        <a:accent6>
          <a:srgbClr val="008AE7"/>
        </a:accent6>
        <a:hlink>
          <a:srgbClr val="FFFFFF"/>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AP_2011_template_4x3_v03">
  <a:themeElements>
    <a:clrScheme name="AP College Board">
      <a:dk1>
        <a:sysClr val="windowText" lastClr="000000"/>
      </a:dk1>
      <a:lt1>
        <a:sysClr val="window" lastClr="FFFFFF"/>
      </a:lt1>
      <a:dk2>
        <a:srgbClr val="696A6D"/>
      </a:dk2>
      <a:lt2>
        <a:srgbClr val="A5A5A5"/>
      </a:lt2>
      <a:accent1>
        <a:srgbClr val="AB0635"/>
      </a:accent1>
      <a:accent2>
        <a:srgbClr val="696A6D"/>
      </a:accent2>
      <a:accent3>
        <a:srgbClr val="E5D490"/>
      </a:accent3>
      <a:accent4>
        <a:srgbClr val="0099FF"/>
      </a:accent4>
      <a:accent5>
        <a:srgbClr val="A78642"/>
      </a:accent5>
      <a:accent6>
        <a:srgbClr val="92B534"/>
      </a:accent6>
      <a:hlink>
        <a:srgbClr val="C34726"/>
      </a:hlink>
      <a:folHlink>
        <a:srgbClr val="D9B110"/>
      </a:folHlink>
    </a:clrScheme>
    <a:fontScheme name="Opulent">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lackTie">
      <a:fillStyleLst>
        <a:solidFill>
          <a:schemeClr val="phClr"/>
        </a:solidFill>
        <a:gradFill rotWithShape="1">
          <a:gsLst>
            <a:gs pos="0">
              <a:schemeClr val="phClr">
                <a:tint val="45000"/>
                <a:satMod val="220000"/>
              </a:schemeClr>
            </a:gs>
            <a:gs pos="30000">
              <a:schemeClr val="phClr">
                <a:tint val="61000"/>
                <a:satMod val="220000"/>
              </a:schemeClr>
            </a:gs>
            <a:gs pos="45000">
              <a:schemeClr val="phClr">
                <a:tint val="66000"/>
                <a:satMod val="240000"/>
              </a:schemeClr>
            </a:gs>
            <a:gs pos="55000">
              <a:schemeClr val="phClr">
                <a:tint val="66000"/>
                <a:satMod val="220000"/>
              </a:schemeClr>
            </a:gs>
            <a:gs pos="73000">
              <a:schemeClr val="phClr">
                <a:tint val="61000"/>
                <a:satMod val="220000"/>
              </a:schemeClr>
            </a:gs>
            <a:gs pos="100000">
              <a:schemeClr val="phClr">
                <a:tint val="45000"/>
                <a:satMod val="220000"/>
              </a:schemeClr>
            </a:gs>
          </a:gsLst>
          <a:lin ang="950000" scaled="1"/>
        </a:gradFill>
        <a:gradFill rotWithShape="1">
          <a:gsLst>
            <a:gs pos="0">
              <a:schemeClr val="phClr">
                <a:shade val="63000"/>
                <a:satMod val="110000"/>
              </a:schemeClr>
            </a:gs>
            <a:gs pos="30000">
              <a:schemeClr val="phClr">
                <a:shade val="90000"/>
                <a:satMod val="120000"/>
              </a:schemeClr>
            </a:gs>
            <a:gs pos="45000">
              <a:schemeClr val="phClr">
                <a:shade val="100000"/>
                <a:satMod val="128000"/>
              </a:schemeClr>
            </a:gs>
            <a:gs pos="55000">
              <a:schemeClr val="phClr">
                <a:shade val="100000"/>
                <a:satMod val="128000"/>
              </a:schemeClr>
            </a:gs>
            <a:gs pos="73000">
              <a:schemeClr val="phClr">
                <a:shade val="90000"/>
                <a:satMod val="120000"/>
              </a:schemeClr>
            </a:gs>
            <a:gs pos="100000">
              <a:schemeClr val="phClr">
                <a:shade val="63000"/>
                <a:satMod val="110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1909" dir="5400000" rotWithShape="0">
              <a:srgbClr val="000000">
                <a:alpha val="40000"/>
              </a:srgbClr>
            </a:outerShdw>
          </a:effectLst>
        </a:effectStyle>
        <a:effectStyle>
          <a:effectLst>
            <a:outerShdw blurRad="57150" dist="38100" dir="5400000" algn="br" rotWithShape="0">
              <a:srgbClr val="000000">
                <a:alpha val="57000"/>
              </a:srgbClr>
            </a:outerShdw>
          </a:effectLst>
          <a:scene3d>
            <a:camera prst="orthographicFront">
              <a:rot lat="0" lon="0" rev="0"/>
            </a:camera>
            <a:lightRig rig="twoPt" dir="t">
              <a:rot lat="0" lon="0" rev="1800000"/>
            </a:lightRig>
          </a:scene3d>
          <a:sp3d>
            <a:bevelT w="444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gradFill>
          <a:lin ang="16800000" scaled="0"/>
        </a:gradFill>
        <a:ln>
          <a:headEnd type="none" w="med" len="med"/>
          <a:tailEnd type="none" w="med" len="med"/>
        </a:ln>
        <a:scene3d>
          <a:camera prst="orthographicFront"/>
          <a:lightRig rig="threePt" dir="t"/>
        </a:scene3d>
        <a:sp3d prstMaterial="metal"/>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400" dirty="0" smtClean="0">
            <a:gradFill>
              <a:gsLst>
                <a:gs pos="0">
                  <a:srgbClr val="FFFFFF"/>
                </a:gs>
                <a:gs pos="100000">
                  <a:srgbClr val="FFFFFF"/>
                </a:gs>
              </a:gsLst>
              <a:lin ang="5400000" scaled="0"/>
            </a:gradFill>
          </a:defRPr>
        </a:defPPr>
      </a:lstStyle>
      <a:style>
        <a:lnRef idx="1">
          <a:schemeClr val="accent2"/>
        </a:lnRef>
        <a:fillRef idx="3">
          <a:schemeClr val="accent2"/>
        </a:fillRef>
        <a:effectRef idx="2">
          <a:schemeClr val="accent2"/>
        </a:effectRef>
        <a:fontRef idx="minor">
          <a:schemeClr val="lt1"/>
        </a:fontRef>
      </a:style>
    </a:spDef>
    <a:txDef>
      <a:spPr>
        <a:noFill/>
      </a:spPr>
      <a:bodyPr wrap="square" lIns="0" tIns="0" rIns="0" bIns="0" rtlCol="0">
        <a:spAutoFit/>
      </a:bodyPr>
      <a:lstStyle>
        <a:defPPr>
          <a:defRPr sz="2400" dirty="0" err="1" smtClean="0">
            <a:gradFill>
              <a:gsLst>
                <a:gs pos="0">
                  <a:schemeClr val="tx1"/>
                </a:gs>
                <a:gs pos="86000">
                  <a:schemeClr val="tx1"/>
                </a:gs>
              </a:gsLst>
              <a:lin ang="5400000" scaled="0"/>
            </a:gradFill>
          </a:defRPr>
        </a:defPPr>
      </a:lstStyle>
    </a:txDef>
  </a:objectDefaults>
  <a:extraClrSchemeLst/>
</a:theme>
</file>

<file path=ppt/theme/theme3.xml><?xml version="1.0" encoding="utf-8"?>
<a:theme xmlns:a="http://schemas.openxmlformats.org/drawingml/2006/main" name="1_AP_2011_template_4x3_v03">
  <a:themeElements>
    <a:clrScheme name="AP College Board">
      <a:dk1>
        <a:sysClr val="windowText" lastClr="000000"/>
      </a:dk1>
      <a:lt1>
        <a:sysClr val="window" lastClr="FFFFFF"/>
      </a:lt1>
      <a:dk2>
        <a:srgbClr val="696A6D"/>
      </a:dk2>
      <a:lt2>
        <a:srgbClr val="A5A5A5"/>
      </a:lt2>
      <a:accent1>
        <a:srgbClr val="AB0635"/>
      </a:accent1>
      <a:accent2>
        <a:srgbClr val="696A6D"/>
      </a:accent2>
      <a:accent3>
        <a:srgbClr val="E5D490"/>
      </a:accent3>
      <a:accent4>
        <a:srgbClr val="0099FF"/>
      </a:accent4>
      <a:accent5>
        <a:srgbClr val="A78642"/>
      </a:accent5>
      <a:accent6>
        <a:srgbClr val="92B534"/>
      </a:accent6>
      <a:hlink>
        <a:srgbClr val="C34726"/>
      </a:hlink>
      <a:folHlink>
        <a:srgbClr val="D9B110"/>
      </a:folHlink>
    </a:clrScheme>
    <a:fontScheme name="Opulent">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lackTie">
      <a:fillStyleLst>
        <a:solidFill>
          <a:schemeClr val="phClr"/>
        </a:solidFill>
        <a:gradFill rotWithShape="1">
          <a:gsLst>
            <a:gs pos="0">
              <a:schemeClr val="phClr">
                <a:tint val="45000"/>
                <a:satMod val="220000"/>
              </a:schemeClr>
            </a:gs>
            <a:gs pos="30000">
              <a:schemeClr val="phClr">
                <a:tint val="61000"/>
                <a:satMod val="220000"/>
              </a:schemeClr>
            </a:gs>
            <a:gs pos="45000">
              <a:schemeClr val="phClr">
                <a:tint val="66000"/>
                <a:satMod val="240000"/>
              </a:schemeClr>
            </a:gs>
            <a:gs pos="55000">
              <a:schemeClr val="phClr">
                <a:tint val="66000"/>
                <a:satMod val="220000"/>
              </a:schemeClr>
            </a:gs>
            <a:gs pos="73000">
              <a:schemeClr val="phClr">
                <a:tint val="61000"/>
                <a:satMod val="220000"/>
              </a:schemeClr>
            </a:gs>
            <a:gs pos="100000">
              <a:schemeClr val="phClr">
                <a:tint val="45000"/>
                <a:satMod val="220000"/>
              </a:schemeClr>
            </a:gs>
          </a:gsLst>
          <a:lin ang="950000" scaled="1"/>
        </a:gradFill>
        <a:gradFill rotWithShape="1">
          <a:gsLst>
            <a:gs pos="0">
              <a:schemeClr val="phClr">
                <a:shade val="63000"/>
                <a:satMod val="110000"/>
              </a:schemeClr>
            </a:gs>
            <a:gs pos="30000">
              <a:schemeClr val="phClr">
                <a:shade val="90000"/>
                <a:satMod val="120000"/>
              </a:schemeClr>
            </a:gs>
            <a:gs pos="45000">
              <a:schemeClr val="phClr">
                <a:shade val="100000"/>
                <a:satMod val="128000"/>
              </a:schemeClr>
            </a:gs>
            <a:gs pos="55000">
              <a:schemeClr val="phClr">
                <a:shade val="100000"/>
                <a:satMod val="128000"/>
              </a:schemeClr>
            </a:gs>
            <a:gs pos="73000">
              <a:schemeClr val="phClr">
                <a:shade val="90000"/>
                <a:satMod val="120000"/>
              </a:schemeClr>
            </a:gs>
            <a:gs pos="100000">
              <a:schemeClr val="phClr">
                <a:shade val="63000"/>
                <a:satMod val="110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1909" dir="5400000" rotWithShape="0">
              <a:srgbClr val="000000">
                <a:alpha val="40000"/>
              </a:srgbClr>
            </a:outerShdw>
          </a:effectLst>
        </a:effectStyle>
        <a:effectStyle>
          <a:effectLst>
            <a:outerShdw blurRad="57150" dist="38100" dir="5400000" algn="br" rotWithShape="0">
              <a:srgbClr val="000000">
                <a:alpha val="57000"/>
              </a:srgbClr>
            </a:outerShdw>
          </a:effectLst>
          <a:scene3d>
            <a:camera prst="orthographicFront">
              <a:rot lat="0" lon="0" rev="0"/>
            </a:camera>
            <a:lightRig rig="twoPt" dir="t">
              <a:rot lat="0" lon="0" rev="1800000"/>
            </a:lightRig>
          </a:scene3d>
          <a:sp3d>
            <a:bevelT w="444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gradFill>
          <a:lin ang="16800000" scaled="0"/>
        </a:gradFill>
        <a:ln>
          <a:headEnd type="none" w="med" len="med"/>
          <a:tailEnd type="none" w="med" len="med"/>
        </a:ln>
        <a:scene3d>
          <a:camera prst="orthographicFront"/>
          <a:lightRig rig="threePt" dir="t"/>
        </a:scene3d>
        <a:sp3d prstMaterial="metal"/>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400" dirty="0" smtClean="0">
            <a:gradFill>
              <a:gsLst>
                <a:gs pos="0">
                  <a:srgbClr val="FFFFFF"/>
                </a:gs>
                <a:gs pos="100000">
                  <a:srgbClr val="FFFFFF"/>
                </a:gs>
              </a:gsLst>
              <a:lin ang="5400000" scaled="0"/>
            </a:gradFill>
          </a:defRPr>
        </a:defPPr>
      </a:lstStyle>
      <a:style>
        <a:lnRef idx="1">
          <a:schemeClr val="accent2"/>
        </a:lnRef>
        <a:fillRef idx="3">
          <a:schemeClr val="accent2"/>
        </a:fillRef>
        <a:effectRef idx="2">
          <a:schemeClr val="accent2"/>
        </a:effectRef>
        <a:fontRef idx="minor">
          <a:schemeClr val="lt1"/>
        </a:fontRef>
      </a:style>
    </a:spDef>
    <a:txDef>
      <a:spPr>
        <a:noFill/>
      </a:spPr>
      <a:bodyPr wrap="square" lIns="0" tIns="0" rIns="0" bIns="0" rtlCol="0">
        <a:spAutoFit/>
      </a:bodyPr>
      <a:lstStyle>
        <a:defPPr>
          <a:defRPr sz="2400" dirty="0" err="1" smtClean="0">
            <a:gradFill>
              <a:gsLst>
                <a:gs pos="0">
                  <a:schemeClr val="tx1"/>
                </a:gs>
                <a:gs pos="86000">
                  <a:schemeClr val="tx1"/>
                </a:gs>
              </a:gsLst>
              <a:lin ang="5400000" scaled="0"/>
            </a:gradFill>
          </a:defRPr>
        </a:defPPr>
      </a:lstStyle>
    </a:txDef>
  </a:objectDefaults>
  <a:extraClrSchemeLst/>
</a:theme>
</file>

<file path=ppt/theme/theme4.xml><?xml version="1.0" encoding="utf-8"?>
<a:theme xmlns:a="http://schemas.openxmlformats.org/drawingml/2006/main" name="2_AP_2011_template_4x3_v03">
  <a:themeElements>
    <a:clrScheme name="AP College Board">
      <a:dk1>
        <a:sysClr val="windowText" lastClr="000000"/>
      </a:dk1>
      <a:lt1>
        <a:sysClr val="window" lastClr="FFFFFF"/>
      </a:lt1>
      <a:dk2>
        <a:srgbClr val="696A6D"/>
      </a:dk2>
      <a:lt2>
        <a:srgbClr val="A5A5A5"/>
      </a:lt2>
      <a:accent1>
        <a:srgbClr val="AB0635"/>
      </a:accent1>
      <a:accent2>
        <a:srgbClr val="696A6D"/>
      </a:accent2>
      <a:accent3>
        <a:srgbClr val="E5D490"/>
      </a:accent3>
      <a:accent4>
        <a:srgbClr val="0099FF"/>
      </a:accent4>
      <a:accent5>
        <a:srgbClr val="A78642"/>
      </a:accent5>
      <a:accent6>
        <a:srgbClr val="92B534"/>
      </a:accent6>
      <a:hlink>
        <a:srgbClr val="C34726"/>
      </a:hlink>
      <a:folHlink>
        <a:srgbClr val="D9B110"/>
      </a:folHlink>
    </a:clrScheme>
    <a:fontScheme name="Opulent">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lackTie">
      <a:fillStyleLst>
        <a:solidFill>
          <a:schemeClr val="phClr"/>
        </a:solidFill>
        <a:gradFill rotWithShape="1">
          <a:gsLst>
            <a:gs pos="0">
              <a:schemeClr val="phClr">
                <a:tint val="45000"/>
                <a:satMod val="220000"/>
              </a:schemeClr>
            </a:gs>
            <a:gs pos="30000">
              <a:schemeClr val="phClr">
                <a:tint val="61000"/>
                <a:satMod val="220000"/>
              </a:schemeClr>
            </a:gs>
            <a:gs pos="45000">
              <a:schemeClr val="phClr">
                <a:tint val="66000"/>
                <a:satMod val="240000"/>
              </a:schemeClr>
            </a:gs>
            <a:gs pos="55000">
              <a:schemeClr val="phClr">
                <a:tint val="66000"/>
                <a:satMod val="220000"/>
              </a:schemeClr>
            </a:gs>
            <a:gs pos="73000">
              <a:schemeClr val="phClr">
                <a:tint val="61000"/>
                <a:satMod val="220000"/>
              </a:schemeClr>
            </a:gs>
            <a:gs pos="100000">
              <a:schemeClr val="phClr">
                <a:tint val="45000"/>
                <a:satMod val="220000"/>
              </a:schemeClr>
            </a:gs>
          </a:gsLst>
          <a:lin ang="950000" scaled="1"/>
        </a:gradFill>
        <a:gradFill rotWithShape="1">
          <a:gsLst>
            <a:gs pos="0">
              <a:schemeClr val="phClr">
                <a:shade val="63000"/>
                <a:satMod val="110000"/>
              </a:schemeClr>
            </a:gs>
            <a:gs pos="30000">
              <a:schemeClr val="phClr">
                <a:shade val="90000"/>
                <a:satMod val="120000"/>
              </a:schemeClr>
            </a:gs>
            <a:gs pos="45000">
              <a:schemeClr val="phClr">
                <a:shade val="100000"/>
                <a:satMod val="128000"/>
              </a:schemeClr>
            </a:gs>
            <a:gs pos="55000">
              <a:schemeClr val="phClr">
                <a:shade val="100000"/>
                <a:satMod val="128000"/>
              </a:schemeClr>
            </a:gs>
            <a:gs pos="73000">
              <a:schemeClr val="phClr">
                <a:shade val="90000"/>
                <a:satMod val="120000"/>
              </a:schemeClr>
            </a:gs>
            <a:gs pos="100000">
              <a:schemeClr val="phClr">
                <a:shade val="63000"/>
                <a:satMod val="110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1909" dir="5400000" rotWithShape="0">
              <a:srgbClr val="000000">
                <a:alpha val="40000"/>
              </a:srgbClr>
            </a:outerShdw>
          </a:effectLst>
        </a:effectStyle>
        <a:effectStyle>
          <a:effectLst>
            <a:outerShdw blurRad="57150" dist="38100" dir="5400000" algn="br" rotWithShape="0">
              <a:srgbClr val="000000">
                <a:alpha val="57000"/>
              </a:srgbClr>
            </a:outerShdw>
          </a:effectLst>
          <a:scene3d>
            <a:camera prst="orthographicFront">
              <a:rot lat="0" lon="0" rev="0"/>
            </a:camera>
            <a:lightRig rig="twoPt" dir="t">
              <a:rot lat="0" lon="0" rev="1800000"/>
            </a:lightRig>
          </a:scene3d>
          <a:sp3d>
            <a:bevelT w="444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gradFill>
          <a:lin ang="16800000" scaled="0"/>
        </a:gradFill>
        <a:ln>
          <a:headEnd type="none" w="med" len="med"/>
          <a:tailEnd type="none" w="med" len="med"/>
        </a:ln>
        <a:scene3d>
          <a:camera prst="orthographicFront"/>
          <a:lightRig rig="threePt" dir="t"/>
        </a:scene3d>
        <a:sp3d prstMaterial="metal"/>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400" dirty="0" smtClean="0">
            <a:gradFill>
              <a:gsLst>
                <a:gs pos="0">
                  <a:srgbClr val="FFFFFF"/>
                </a:gs>
                <a:gs pos="100000">
                  <a:srgbClr val="FFFFFF"/>
                </a:gs>
              </a:gsLst>
              <a:lin ang="5400000" scaled="0"/>
            </a:gradFill>
          </a:defRPr>
        </a:defPPr>
      </a:lstStyle>
      <a:style>
        <a:lnRef idx="1">
          <a:schemeClr val="accent2"/>
        </a:lnRef>
        <a:fillRef idx="3">
          <a:schemeClr val="accent2"/>
        </a:fillRef>
        <a:effectRef idx="2">
          <a:schemeClr val="accent2"/>
        </a:effectRef>
        <a:fontRef idx="minor">
          <a:schemeClr val="lt1"/>
        </a:fontRef>
      </a:style>
    </a:spDef>
    <a:txDef>
      <a:spPr>
        <a:noFill/>
      </a:spPr>
      <a:bodyPr wrap="square" lIns="0" tIns="0" rIns="0" bIns="0" rtlCol="0">
        <a:spAutoFit/>
      </a:bodyPr>
      <a:lstStyle>
        <a:defPPr>
          <a:defRPr sz="2400" dirty="0" err="1" smtClean="0">
            <a:gradFill>
              <a:gsLst>
                <a:gs pos="0">
                  <a:schemeClr val="tx1"/>
                </a:gs>
                <a:gs pos="86000">
                  <a:schemeClr val="tx1"/>
                </a:gs>
              </a:gsLst>
              <a:lin ang="5400000" scaled="0"/>
            </a:gradFill>
          </a:defRPr>
        </a:defPPr>
      </a:lstStyle>
    </a:txDef>
  </a:objectDefaults>
  <a:extraClrSchemeLst/>
</a:theme>
</file>

<file path=ppt/theme/theme5.xml><?xml version="1.0" encoding="utf-8"?>
<a:theme xmlns:a="http://schemas.openxmlformats.org/drawingml/2006/main" name="3_AP_2011_template_4x3_v03">
  <a:themeElements>
    <a:clrScheme name="AP College Board">
      <a:dk1>
        <a:sysClr val="windowText" lastClr="000000"/>
      </a:dk1>
      <a:lt1>
        <a:sysClr val="window" lastClr="FFFFFF"/>
      </a:lt1>
      <a:dk2>
        <a:srgbClr val="696A6D"/>
      </a:dk2>
      <a:lt2>
        <a:srgbClr val="A5A5A5"/>
      </a:lt2>
      <a:accent1>
        <a:srgbClr val="AB0635"/>
      </a:accent1>
      <a:accent2>
        <a:srgbClr val="696A6D"/>
      </a:accent2>
      <a:accent3>
        <a:srgbClr val="E5D490"/>
      </a:accent3>
      <a:accent4>
        <a:srgbClr val="0099FF"/>
      </a:accent4>
      <a:accent5>
        <a:srgbClr val="A78642"/>
      </a:accent5>
      <a:accent6>
        <a:srgbClr val="92B534"/>
      </a:accent6>
      <a:hlink>
        <a:srgbClr val="C34726"/>
      </a:hlink>
      <a:folHlink>
        <a:srgbClr val="D9B110"/>
      </a:folHlink>
    </a:clrScheme>
    <a:fontScheme name="Opulent">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lackTie">
      <a:fillStyleLst>
        <a:solidFill>
          <a:schemeClr val="phClr"/>
        </a:solidFill>
        <a:gradFill rotWithShape="1">
          <a:gsLst>
            <a:gs pos="0">
              <a:schemeClr val="phClr">
                <a:tint val="45000"/>
                <a:satMod val="220000"/>
              </a:schemeClr>
            </a:gs>
            <a:gs pos="30000">
              <a:schemeClr val="phClr">
                <a:tint val="61000"/>
                <a:satMod val="220000"/>
              </a:schemeClr>
            </a:gs>
            <a:gs pos="45000">
              <a:schemeClr val="phClr">
                <a:tint val="66000"/>
                <a:satMod val="240000"/>
              </a:schemeClr>
            </a:gs>
            <a:gs pos="55000">
              <a:schemeClr val="phClr">
                <a:tint val="66000"/>
                <a:satMod val="220000"/>
              </a:schemeClr>
            </a:gs>
            <a:gs pos="73000">
              <a:schemeClr val="phClr">
                <a:tint val="61000"/>
                <a:satMod val="220000"/>
              </a:schemeClr>
            </a:gs>
            <a:gs pos="100000">
              <a:schemeClr val="phClr">
                <a:tint val="45000"/>
                <a:satMod val="220000"/>
              </a:schemeClr>
            </a:gs>
          </a:gsLst>
          <a:lin ang="950000" scaled="1"/>
        </a:gradFill>
        <a:gradFill rotWithShape="1">
          <a:gsLst>
            <a:gs pos="0">
              <a:schemeClr val="phClr">
                <a:shade val="63000"/>
                <a:satMod val="110000"/>
              </a:schemeClr>
            </a:gs>
            <a:gs pos="30000">
              <a:schemeClr val="phClr">
                <a:shade val="90000"/>
                <a:satMod val="120000"/>
              </a:schemeClr>
            </a:gs>
            <a:gs pos="45000">
              <a:schemeClr val="phClr">
                <a:shade val="100000"/>
                <a:satMod val="128000"/>
              </a:schemeClr>
            </a:gs>
            <a:gs pos="55000">
              <a:schemeClr val="phClr">
                <a:shade val="100000"/>
                <a:satMod val="128000"/>
              </a:schemeClr>
            </a:gs>
            <a:gs pos="73000">
              <a:schemeClr val="phClr">
                <a:shade val="90000"/>
                <a:satMod val="120000"/>
              </a:schemeClr>
            </a:gs>
            <a:gs pos="100000">
              <a:schemeClr val="phClr">
                <a:shade val="63000"/>
                <a:satMod val="110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1909" dir="5400000" rotWithShape="0">
              <a:srgbClr val="000000">
                <a:alpha val="40000"/>
              </a:srgbClr>
            </a:outerShdw>
          </a:effectLst>
        </a:effectStyle>
        <a:effectStyle>
          <a:effectLst>
            <a:outerShdw blurRad="57150" dist="38100" dir="5400000" algn="br" rotWithShape="0">
              <a:srgbClr val="000000">
                <a:alpha val="57000"/>
              </a:srgbClr>
            </a:outerShdw>
          </a:effectLst>
          <a:scene3d>
            <a:camera prst="orthographicFront">
              <a:rot lat="0" lon="0" rev="0"/>
            </a:camera>
            <a:lightRig rig="twoPt" dir="t">
              <a:rot lat="0" lon="0" rev="1800000"/>
            </a:lightRig>
          </a:scene3d>
          <a:sp3d>
            <a:bevelT w="444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gradFill>
          <a:lin ang="16800000" scaled="0"/>
        </a:gradFill>
        <a:ln>
          <a:headEnd type="none" w="med" len="med"/>
          <a:tailEnd type="none" w="med" len="med"/>
        </a:ln>
        <a:scene3d>
          <a:camera prst="orthographicFront"/>
          <a:lightRig rig="threePt" dir="t"/>
        </a:scene3d>
        <a:sp3d prstMaterial="metal"/>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400" dirty="0" smtClean="0">
            <a:gradFill>
              <a:gsLst>
                <a:gs pos="0">
                  <a:srgbClr val="FFFFFF"/>
                </a:gs>
                <a:gs pos="100000">
                  <a:srgbClr val="FFFFFF"/>
                </a:gs>
              </a:gsLst>
              <a:lin ang="5400000" scaled="0"/>
            </a:gradFill>
          </a:defRPr>
        </a:defPPr>
      </a:lstStyle>
      <a:style>
        <a:lnRef idx="1">
          <a:schemeClr val="accent2"/>
        </a:lnRef>
        <a:fillRef idx="3">
          <a:schemeClr val="accent2"/>
        </a:fillRef>
        <a:effectRef idx="2">
          <a:schemeClr val="accent2"/>
        </a:effectRef>
        <a:fontRef idx="minor">
          <a:schemeClr val="lt1"/>
        </a:fontRef>
      </a:style>
    </a:spDef>
    <a:txDef>
      <a:spPr>
        <a:noFill/>
      </a:spPr>
      <a:bodyPr wrap="square" lIns="0" tIns="0" rIns="0" bIns="0" rtlCol="0">
        <a:spAutoFit/>
      </a:bodyPr>
      <a:lstStyle>
        <a:defPPr>
          <a:defRPr sz="2400" dirty="0" err="1" smtClean="0">
            <a:gradFill>
              <a:gsLst>
                <a:gs pos="0">
                  <a:schemeClr val="tx1"/>
                </a:gs>
                <a:gs pos="86000">
                  <a:schemeClr val="tx1"/>
                </a:gs>
              </a:gsLst>
              <a:lin ang="5400000" scaled="0"/>
            </a:gradFill>
          </a:defRPr>
        </a:defPPr>
      </a:lstStyle>
    </a:txDef>
  </a:objectDefaults>
  <a:extraClrSchemeLst/>
</a:theme>
</file>

<file path=ppt/theme/theme6.xml><?xml version="1.0" encoding="utf-8"?>
<a:theme xmlns:a="http://schemas.openxmlformats.org/drawingml/2006/main" name="4_AP_2011_template_4x3_v03">
  <a:themeElements>
    <a:clrScheme name="AP College Board">
      <a:dk1>
        <a:sysClr val="windowText" lastClr="000000"/>
      </a:dk1>
      <a:lt1>
        <a:sysClr val="window" lastClr="FFFFFF"/>
      </a:lt1>
      <a:dk2>
        <a:srgbClr val="696A6D"/>
      </a:dk2>
      <a:lt2>
        <a:srgbClr val="A5A5A5"/>
      </a:lt2>
      <a:accent1>
        <a:srgbClr val="AB0635"/>
      </a:accent1>
      <a:accent2>
        <a:srgbClr val="696A6D"/>
      </a:accent2>
      <a:accent3>
        <a:srgbClr val="E5D490"/>
      </a:accent3>
      <a:accent4>
        <a:srgbClr val="0099FF"/>
      </a:accent4>
      <a:accent5>
        <a:srgbClr val="A78642"/>
      </a:accent5>
      <a:accent6>
        <a:srgbClr val="92B534"/>
      </a:accent6>
      <a:hlink>
        <a:srgbClr val="C34726"/>
      </a:hlink>
      <a:folHlink>
        <a:srgbClr val="D9B110"/>
      </a:folHlink>
    </a:clrScheme>
    <a:fontScheme name="Opulent">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lackTie">
      <a:fillStyleLst>
        <a:solidFill>
          <a:schemeClr val="phClr"/>
        </a:solidFill>
        <a:gradFill rotWithShape="1">
          <a:gsLst>
            <a:gs pos="0">
              <a:schemeClr val="phClr">
                <a:tint val="45000"/>
                <a:satMod val="220000"/>
              </a:schemeClr>
            </a:gs>
            <a:gs pos="30000">
              <a:schemeClr val="phClr">
                <a:tint val="61000"/>
                <a:satMod val="220000"/>
              </a:schemeClr>
            </a:gs>
            <a:gs pos="45000">
              <a:schemeClr val="phClr">
                <a:tint val="66000"/>
                <a:satMod val="240000"/>
              </a:schemeClr>
            </a:gs>
            <a:gs pos="55000">
              <a:schemeClr val="phClr">
                <a:tint val="66000"/>
                <a:satMod val="220000"/>
              </a:schemeClr>
            </a:gs>
            <a:gs pos="73000">
              <a:schemeClr val="phClr">
                <a:tint val="61000"/>
                <a:satMod val="220000"/>
              </a:schemeClr>
            </a:gs>
            <a:gs pos="100000">
              <a:schemeClr val="phClr">
                <a:tint val="45000"/>
                <a:satMod val="220000"/>
              </a:schemeClr>
            </a:gs>
          </a:gsLst>
          <a:lin ang="950000" scaled="1"/>
        </a:gradFill>
        <a:gradFill rotWithShape="1">
          <a:gsLst>
            <a:gs pos="0">
              <a:schemeClr val="phClr">
                <a:shade val="63000"/>
                <a:satMod val="110000"/>
              </a:schemeClr>
            </a:gs>
            <a:gs pos="30000">
              <a:schemeClr val="phClr">
                <a:shade val="90000"/>
                <a:satMod val="120000"/>
              </a:schemeClr>
            </a:gs>
            <a:gs pos="45000">
              <a:schemeClr val="phClr">
                <a:shade val="100000"/>
                <a:satMod val="128000"/>
              </a:schemeClr>
            </a:gs>
            <a:gs pos="55000">
              <a:schemeClr val="phClr">
                <a:shade val="100000"/>
                <a:satMod val="128000"/>
              </a:schemeClr>
            </a:gs>
            <a:gs pos="73000">
              <a:schemeClr val="phClr">
                <a:shade val="90000"/>
                <a:satMod val="120000"/>
              </a:schemeClr>
            </a:gs>
            <a:gs pos="100000">
              <a:schemeClr val="phClr">
                <a:shade val="63000"/>
                <a:satMod val="110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1909" dir="5400000" rotWithShape="0">
              <a:srgbClr val="000000">
                <a:alpha val="40000"/>
              </a:srgbClr>
            </a:outerShdw>
          </a:effectLst>
        </a:effectStyle>
        <a:effectStyle>
          <a:effectLst>
            <a:outerShdw blurRad="57150" dist="38100" dir="5400000" algn="br" rotWithShape="0">
              <a:srgbClr val="000000">
                <a:alpha val="57000"/>
              </a:srgbClr>
            </a:outerShdw>
          </a:effectLst>
          <a:scene3d>
            <a:camera prst="orthographicFront">
              <a:rot lat="0" lon="0" rev="0"/>
            </a:camera>
            <a:lightRig rig="twoPt" dir="t">
              <a:rot lat="0" lon="0" rev="1800000"/>
            </a:lightRig>
          </a:scene3d>
          <a:sp3d>
            <a:bevelT w="444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gradFill>
          <a:lin ang="16800000" scaled="0"/>
        </a:gradFill>
        <a:ln>
          <a:headEnd type="none" w="med" len="med"/>
          <a:tailEnd type="none" w="med" len="med"/>
        </a:ln>
        <a:scene3d>
          <a:camera prst="orthographicFront"/>
          <a:lightRig rig="threePt" dir="t"/>
        </a:scene3d>
        <a:sp3d prstMaterial="metal"/>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400" dirty="0" smtClean="0">
            <a:gradFill>
              <a:gsLst>
                <a:gs pos="0">
                  <a:srgbClr val="FFFFFF"/>
                </a:gs>
                <a:gs pos="100000">
                  <a:srgbClr val="FFFFFF"/>
                </a:gs>
              </a:gsLst>
              <a:lin ang="5400000" scaled="0"/>
            </a:gradFill>
          </a:defRPr>
        </a:defPPr>
      </a:lstStyle>
      <a:style>
        <a:lnRef idx="1">
          <a:schemeClr val="accent2"/>
        </a:lnRef>
        <a:fillRef idx="3">
          <a:schemeClr val="accent2"/>
        </a:fillRef>
        <a:effectRef idx="2">
          <a:schemeClr val="accent2"/>
        </a:effectRef>
        <a:fontRef idx="minor">
          <a:schemeClr val="lt1"/>
        </a:fontRef>
      </a:style>
    </a:spDef>
    <a:txDef>
      <a:spPr>
        <a:noFill/>
      </a:spPr>
      <a:bodyPr wrap="square" lIns="0" tIns="0" rIns="0" bIns="0" rtlCol="0">
        <a:spAutoFit/>
      </a:bodyPr>
      <a:lstStyle>
        <a:defPPr>
          <a:defRPr sz="2400" dirty="0" err="1" smtClean="0">
            <a:gradFill>
              <a:gsLst>
                <a:gs pos="0">
                  <a:schemeClr val="tx1"/>
                </a:gs>
                <a:gs pos="86000">
                  <a:schemeClr val="tx1"/>
                </a:gs>
              </a:gsLst>
              <a:lin ang="5400000" scaled="0"/>
            </a:gradFill>
          </a:defRPr>
        </a:defPPr>
      </a:lstStyle>
    </a:txDef>
  </a:objectDefaults>
  <a:extraClrSchemeLst/>
</a:theme>
</file>

<file path=ppt/theme/theme7.xml><?xml version="1.0" encoding="utf-8"?>
<a:theme xmlns:a="http://schemas.openxmlformats.org/drawingml/2006/main" name="5_AP_2011_template_4x3_v03">
  <a:themeElements>
    <a:clrScheme name="AP College Board">
      <a:dk1>
        <a:sysClr val="windowText" lastClr="000000"/>
      </a:dk1>
      <a:lt1>
        <a:sysClr val="window" lastClr="FFFFFF"/>
      </a:lt1>
      <a:dk2>
        <a:srgbClr val="696A6D"/>
      </a:dk2>
      <a:lt2>
        <a:srgbClr val="A5A5A5"/>
      </a:lt2>
      <a:accent1>
        <a:srgbClr val="AB0635"/>
      </a:accent1>
      <a:accent2>
        <a:srgbClr val="696A6D"/>
      </a:accent2>
      <a:accent3>
        <a:srgbClr val="E5D490"/>
      </a:accent3>
      <a:accent4>
        <a:srgbClr val="0099FF"/>
      </a:accent4>
      <a:accent5>
        <a:srgbClr val="A78642"/>
      </a:accent5>
      <a:accent6>
        <a:srgbClr val="92B534"/>
      </a:accent6>
      <a:hlink>
        <a:srgbClr val="C34726"/>
      </a:hlink>
      <a:folHlink>
        <a:srgbClr val="D9B110"/>
      </a:folHlink>
    </a:clrScheme>
    <a:fontScheme name="Opulent">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lackTie">
      <a:fillStyleLst>
        <a:solidFill>
          <a:schemeClr val="phClr"/>
        </a:solidFill>
        <a:gradFill rotWithShape="1">
          <a:gsLst>
            <a:gs pos="0">
              <a:schemeClr val="phClr">
                <a:tint val="45000"/>
                <a:satMod val="220000"/>
              </a:schemeClr>
            </a:gs>
            <a:gs pos="30000">
              <a:schemeClr val="phClr">
                <a:tint val="61000"/>
                <a:satMod val="220000"/>
              </a:schemeClr>
            </a:gs>
            <a:gs pos="45000">
              <a:schemeClr val="phClr">
                <a:tint val="66000"/>
                <a:satMod val="240000"/>
              </a:schemeClr>
            </a:gs>
            <a:gs pos="55000">
              <a:schemeClr val="phClr">
                <a:tint val="66000"/>
                <a:satMod val="220000"/>
              </a:schemeClr>
            </a:gs>
            <a:gs pos="73000">
              <a:schemeClr val="phClr">
                <a:tint val="61000"/>
                <a:satMod val="220000"/>
              </a:schemeClr>
            </a:gs>
            <a:gs pos="100000">
              <a:schemeClr val="phClr">
                <a:tint val="45000"/>
                <a:satMod val="220000"/>
              </a:schemeClr>
            </a:gs>
          </a:gsLst>
          <a:lin ang="950000" scaled="1"/>
        </a:gradFill>
        <a:gradFill rotWithShape="1">
          <a:gsLst>
            <a:gs pos="0">
              <a:schemeClr val="phClr">
                <a:shade val="63000"/>
                <a:satMod val="110000"/>
              </a:schemeClr>
            </a:gs>
            <a:gs pos="30000">
              <a:schemeClr val="phClr">
                <a:shade val="90000"/>
                <a:satMod val="120000"/>
              </a:schemeClr>
            </a:gs>
            <a:gs pos="45000">
              <a:schemeClr val="phClr">
                <a:shade val="100000"/>
                <a:satMod val="128000"/>
              </a:schemeClr>
            </a:gs>
            <a:gs pos="55000">
              <a:schemeClr val="phClr">
                <a:shade val="100000"/>
                <a:satMod val="128000"/>
              </a:schemeClr>
            </a:gs>
            <a:gs pos="73000">
              <a:schemeClr val="phClr">
                <a:shade val="90000"/>
                <a:satMod val="120000"/>
              </a:schemeClr>
            </a:gs>
            <a:gs pos="100000">
              <a:schemeClr val="phClr">
                <a:shade val="63000"/>
                <a:satMod val="110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1909" dir="5400000" rotWithShape="0">
              <a:srgbClr val="000000">
                <a:alpha val="40000"/>
              </a:srgbClr>
            </a:outerShdw>
          </a:effectLst>
        </a:effectStyle>
        <a:effectStyle>
          <a:effectLst>
            <a:outerShdw blurRad="57150" dist="38100" dir="5400000" algn="br" rotWithShape="0">
              <a:srgbClr val="000000">
                <a:alpha val="57000"/>
              </a:srgbClr>
            </a:outerShdw>
          </a:effectLst>
          <a:scene3d>
            <a:camera prst="orthographicFront">
              <a:rot lat="0" lon="0" rev="0"/>
            </a:camera>
            <a:lightRig rig="twoPt" dir="t">
              <a:rot lat="0" lon="0" rev="1800000"/>
            </a:lightRig>
          </a:scene3d>
          <a:sp3d>
            <a:bevelT w="444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gradFill>
          <a:lin ang="16800000" scaled="0"/>
        </a:gradFill>
        <a:ln>
          <a:headEnd type="none" w="med" len="med"/>
          <a:tailEnd type="none" w="med" len="med"/>
        </a:ln>
        <a:scene3d>
          <a:camera prst="orthographicFront"/>
          <a:lightRig rig="threePt" dir="t"/>
        </a:scene3d>
        <a:sp3d prstMaterial="metal"/>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400" dirty="0" smtClean="0">
            <a:gradFill>
              <a:gsLst>
                <a:gs pos="0">
                  <a:srgbClr val="FFFFFF"/>
                </a:gs>
                <a:gs pos="100000">
                  <a:srgbClr val="FFFFFF"/>
                </a:gs>
              </a:gsLst>
              <a:lin ang="5400000" scaled="0"/>
            </a:gradFill>
          </a:defRPr>
        </a:defPPr>
      </a:lstStyle>
      <a:style>
        <a:lnRef idx="1">
          <a:schemeClr val="accent2"/>
        </a:lnRef>
        <a:fillRef idx="3">
          <a:schemeClr val="accent2"/>
        </a:fillRef>
        <a:effectRef idx="2">
          <a:schemeClr val="accent2"/>
        </a:effectRef>
        <a:fontRef idx="minor">
          <a:schemeClr val="lt1"/>
        </a:fontRef>
      </a:style>
    </a:spDef>
    <a:txDef>
      <a:spPr>
        <a:noFill/>
      </a:spPr>
      <a:bodyPr wrap="square" lIns="0" tIns="0" rIns="0" bIns="0" rtlCol="0">
        <a:spAutoFit/>
      </a:bodyPr>
      <a:lstStyle>
        <a:defPPr>
          <a:defRPr sz="2400" dirty="0" err="1" smtClean="0">
            <a:gradFill>
              <a:gsLst>
                <a:gs pos="0">
                  <a:schemeClr val="tx1"/>
                </a:gs>
                <a:gs pos="86000">
                  <a:schemeClr val="tx1"/>
                </a:gs>
              </a:gsLst>
              <a:lin ang="5400000" scaled="0"/>
            </a:gradFill>
          </a:defRPr>
        </a:defPPr>
      </a:lstStyle>
    </a:txDef>
  </a:objectDefaults>
  <a:extraClrSchemeLst/>
</a:theme>
</file>

<file path=ppt/theme/theme8.xml><?xml version="1.0" encoding="utf-8"?>
<a:theme xmlns:a="http://schemas.openxmlformats.org/drawingml/2006/main" name="6_AP_2011_template_4x3_v03">
  <a:themeElements>
    <a:clrScheme name="AP College Board">
      <a:dk1>
        <a:sysClr val="windowText" lastClr="000000"/>
      </a:dk1>
      <a:lt1>
        <a:sysClr val="window" lastClr="FFFFFF"/>
      </a:lt1>
      <a:dk2>
        <a:srgbClr val="696A6D"/>
      </a:dk2>
      <a:lt2>
        <a:srgbClr val="A5A5A5"/>
      </a:lt2>
      <a:accent1>
        <a:srgbClr val="AB0635"/>
      </a:accent1>
      <a:accent2>
        <a:srgbClr val="696A6D"/>
      </a:accent2>
      <a:accent3>
        <a:srgbClr val="E5D490"/>
      </a:accent3>
      <a:accent4>
        <a:srgbClr val="0099FF"/>
      </a:accent4>
      <a:accent5>
        <a:srgbClr val="A78642"/>
      </a:accent5>
      <a:accent6>
        <a:srgbClr val="92B534"/>
      </a:accent6>
      <a:hlink>
        <a:srgbClr val="C34726"/>
      </a:hlink>
      <a:folHlink>
        <a:srgbClr val="D9B110"/>
      </a:folHlink>
    </a:clrScheme>
    <a:fontScheme name="Opulent">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lackTie">
      <a:fillStyleLst>
        <a:solidFill>
          <a:schemeClr val="phClr"/>
        </a:solidFill>
        <a:gradFill rotWithShape="1">
          <a:gsLst>
            <a:gs pos="0">
              <a:schemeClr val="phClr">
                <a:tint val="45000"/>
                <a:satMod val="220000"/>
              </a:schemeClr>
            </a:gs>
            <a:gs pos="30000">
              <a:schemeClr val="phClr">
                <a:tint val="61000"/>
                <a:satMod val="220000"/>
              </a:schemeClr>
            </a:gs>
            <a:gs pos="45000">
              <a:schemeClr val="phClr">
                <a:tint val="66000"/>
                <a:satMod val="240000"/>
              </a:schemeClr>
            </a:gs>
            <a:gs pos="55000">
              <a:schemeClr val="phClr">
                <a:tint val="66000"/>
                <a:satMod val="220000"/>
              </a:schemeClr>
            </a:gs>
            <a:gs pos="73000">
              <a:schemeClr val="phClr">
                <a:tint val="61000"/>
                <a:satMod val="220000"/>
              </a:schemeClr>
            </a:gs>
            <a:gs pos="100000">
              <a:schemeClr val="phClr">
                <a:tint val="45000"/>
                <a:satMod val="220000"/>
              </a:schemeClr>
            </a:gs>
          </a:gsLst>
          <a:lin ang="950000" scaled="1"/>
        </a:gradFill>
        <a:gradFill rotWithShape="1">
          <a:gsLst>
            <a:gs pos="0">
              <a:schemeClr val="phClr">
                <a:shade val="63000"/>
                <a:satMod val="110000"/>
              </a:schemeClr>
            </a:gs>
            <a:gs pos="30000">
              <a:schemeClr val="phClr">
                <a:shade val="90000"/>
                <a:satMod val="120000"/>
              </a:schemeClr>
            </a:gs>
            <a:gs pos="45000">
              <a:schemeClr val="phClr">
                <a:shade val="100000"/>
                <a:satMod val="128000"/>
              </a:schemeClr>
            </a:gs>
            <a:gs pos="55000">
              <a:schemeClr val="phClr">
                <a:shade val="100000"/>
                <a:satMod val="128000"/>
              </a:schemeClr>
            </a:gs>
            <a:gs pos="73000">
              <a:schemeClr val="phClr">
                <a:shade val="90000"/>
                <a:satMod val="120000"/>
              </a:schemeClr>
            </a:gs>
            <a:gs pos="100000">
              <a:schemeClr val="phClr">
                <a:shade val="63000"/>
                <a:satMod val="110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1909" dir="5400000" rotWithShape="0">
              <a:srgbClr val="000000">
                <a:alpha val="40000"/>
              </a:srgbClr>
            </a:outerShdw>
          </a:effectLst>
        </a:effectStyle>
        <a:effectStyle>
          <a:effectLst>
            <a:outerShdw blurRad="57150" dist="38100" dir="5400000" algn="br" rotWithShape="0">
              <a:srgbClr val="000000">
                <a:alpha val="57000"/>
              </a:srgbClr>
            </a:outerShdw>
          </a:effectLst>
          <a:scene3d>
            <a:camera prst="orthographicFront">
              <a:rot lat="0" lon="0" rev="0"/>
            </a:camera>
            <a:lightRig rig="twoPt" dir="t">
              <a:rot lat="0" lon="0" rev="1800000"/>
            </a:lightRig>
          </a:scene3d>
          <a:sp3d>
            <a:bevelT w="444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gradFill>
          <a:lin ang="16800000" scaled="0"/>
        </a:gradFill>
        <a:ln>
          <a:headEnd type="none" w="med" len="med"/>
          <a:tailEnd type="none" w="med" len="med"/>
        </a:ln>
        <a:scene3d>
          <a:camera prst="orthographicFront"/>
          <a:lightRig rig="threePt" dir="t"/>
        </a:scene3d>
        <a:sp3d prstMaterial="metal"/>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400" dirty="0" smtClean="0">
            <a:gradFill>
              <a:gsLst>
                <a:gs pos="0">
                  <a:srgbClr val="FFFFFF"/>
                </a:gs>
                <a:gs pos="100000">
                  <a:srgbClr val="FFFFFF"/>
                </a:gs>
              </a:gsLst>
              <a:lin ang="5400000" scaled="0"/>
            </a:gradFill>
          </a:defRPr>
        </a:defPPr>
      </a:lstStyle>
      <a:style>
        <a:lnRef idx="1">
          <a:schemeClr val="accent2"/>
        </a:lnRef>
        <a:fillRef idx="3">
          <a:schemeClr val="accent2"/>
        </a:fillRef>
        <a:effectRef idx="2">
          <a:schemeClr val="accent2"/>
        </a:effectRef>
        <a:fontRef idx="minor">
          <a:schemeClr val="lt1"/>
        </a:fontRef>
      </a:style>
    </a:spDef>
    <a:txDef>
      <a:spPr>
        <a:noFill/>
      </a:spPr>
      <a:bodyPr wrap="square" lIns="0" tIns="0" rIns="0" bIns="0" rtlCol="0">
        <a:spAutoFit/>
      </a:bodyPr>
      <a:lstStyle>
        <a:defPPr>
          <a:defRPr sz="2400" dirty="0" err="1" smtClean="0">
            <a:gradFill>
              <a:gsLst>
                <a:gs pos="0">
                  <a:schemeClr val="tx1"/>
                </a:gs>
                <a:gs pos="86000">
                  <a:schemeClr val="tx1"/>
                </a:gs>
              </a:gsLst>
              <a:lin ang="5400000" scaled="0"/>
            </a:gradFill>
          </a:defRPr>
        </a:defPPr>
      </a:lstStyle>
    </a:txDef>
  </a:objectDefaults>
  <a:extraClrSchemeLst/>
</a:theme>
</file>

<file path=ppt/theme/theme9.xml><?xml version="1.0" encoding="utf-8"?>
<a:theme xmlns:a="http://schemas.openxmlformats.org/drawingml/2006/main" name="1_Kirsten-template-newtitle">
  <a:themeElements>
    <a:clrScheme name="AP College Board">
      <a:dk1>
        <a:sysClr val="windowText" lastClr="000000"/>
      </a:dk1>
      <a:lt1>
        <a:sysClr val="window" lastClr="FFFFFF"/>
      </a:lt1>
      <a:dk2>
        <a:srgbClr val="696A6D"/>
      </a:dk2>
      <a:lt2>
        <a:srgbClr val="A5A5A5"/>
      </a:lt2>
      <a:accent1>
        <a:srgbClr val="AB0635"/>
      </a:accent1>
      <a:accent2>
        <a:srgbClr val="696A6D"/>
      </a:accent2>
      <a:accent3>
        <a:srgbClr val="E5D490"/>
      </a:accent3>
      <a:accent4>
        <a:srgbClr val="0099FF"/>
      </a:accent4>
      <a:accent5>
        <a:srgbClr val="A78642"/>
      </a:accent5>
      <a:accent6>
        <a:srgbClr val="92B534"/>
      </a:accent6>
      <a:hlink>
        <a:srgbClr val="C34726"/>
      </a:hlink>
      <a:folHlink>
        <a:srgbClr val="D9B110"/>
      </a:folHlink>
    </a:clrScheme>
    <a:fontScheme name="Opulent">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lackTie">
      <a:fillStyleLst>
        <a:solidFill>
          <a:schemeClr val="phClr"/>
        </a:solidFill>
        <a:gradFill rotWithShape="1">
          <a:gsLst>
            <a:gs pos="0">
              <a:schemeClr val="phClr">
                <a:tint val="45000"/>
                <a:satMod val="220000"/>
              </a:schemeClr>
            </a:gs>
            <a:gs pos="30000">
              <a:schemeClr val="phClr">
                <a:tint val="61000"/>
                <a:satMod val="220000"/>
              </a:schemeClr>
            </a:gs>
            <a:gs pos="45000">
              <a:schemeClr val="phClr">
                <a:tint val="66000"/>
                <a:satMod val="240000"/>
              </a:schemeClr>
            </a:gs>
            <a:gs pos="55000">
              <a:schemeClr val="phClr">
                <a:tint val="66000"/>
                <a:satMod val="220000"/>
              </a:schemeClr>
            </a:gs>
            <a:gs pos="73000">
              <a:schemeClr val="phClr">
                <a:tint val="61000"/>
                <a:satMod val="220000"/>
              </a:schemeClr>
            </a:gs>
            <a:gs pos="100000">
              <a:schemeClr val="phClr">
                <a:tint val="45000"/>
                <a:satMod val="220000"/>
              </a:schemeClr>
            </a:gs>
          </a:gsLst>
          <a:lin ang="950000" scaled="1"/>
        </a:gradFill>
        <a:gradFill rotWithShape="1">
          <a:gsLst>
            <a:gs pos="0">
              <a:schemeClr val="phClr">
                <a:shade val="63000"/>
                <a:satMod val="110000"/>
              </a:schemeClr>
            </a:gs>
            <a:gs pos="30000">
              <a:schemeClr val="phClr">
                <a:shade val="90000"/>
                <a:satMod val="120000"/>
              </a:schemeClr>
            </a:gs>
            <a:gs pos="45000">
              <a:schemeClr val="phClr">
                <a:shade val="100000"/>
                <a:satMod val="128000"/>
              </a:schemeClr>
            </a:gs>
            <a:gs pos="55000">
              <a:schemeClr val="phClr">
                <a:shade val="100000"/>
                <a:satMod val="128000"/>
              </a:schemeClr>
            </a:gs>
            <a:gs pos="73000">
              <a:schemeClr val="phClr">
                <a:shade val="90000"/>
                <a:satMod val="120000"/>
              </a:schemeClr>
            </a:gs>
            <a:gs pos="100000">
              <a:schemeClr val="phClr">
                <a:shade val="63000"/>
                <a:satMod val="110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1909" dir="5400000" rotWithShape="0">
              <a:srgbClr val="000000">
                <a:alpha val="40000"/>
              </a:srgbClr>
            </a:outerShdw>
          </a:effectLst>
        </a:effectStyle>
        <a:effectStyle>
          <a:effectLst>
            <a:outerShdw blurRad="57150" dist="38100" dir="5400000" algn="br" rotWithShape="0">
              <a:srgbClr val="000000">
                <a:alpha val="57000"/>
              </a:srgbClr>
            </a:outerShdw>
          </a:effectLst>
          <a:scene3d>
            <a:camera prst="orthographicFront">
              <a:rot lat="0" lon="0" rev="0"/>
            </a:camera>
            <a:lightRig rig="twoPt" dir="t">
              <a:rot lat="0" lon="0" rev="1800000"/>
            </a:lightRig>
          </a:scene3d>
          <a:sp3d>
            <a:bevelT w="444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gradFill>
          <a:lin ang="16800000" scaled="0"/>
        </a:gradFill>
        <a:ln>
          <a:headEnd type="none" w="med" len="med"/>
          <a:tailEnd type="none" w="med" len="med"/>
        </a:ln>
        <a:scene3d>
          <a:camera prst="orthographicFront"/>
          <a:lightRig rig="threePt" dir="t"/>
        </a:scene3d>
        <a:sp3d prstMaterial="metal"/>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400" dirty="0" smtClean="0">
            <a:gradFill>
              <a:gsLst>
                <a:gs pos="0">
                  <a:srgbClr val="FFFFFF"/>
                </a:gs>
                <a:gs pos="100000">
                  <a:srgbClr val="FFFFFF"/>
                </a:gs>
              </a:gsLst>
              <a:lin ang="5400000" scaled="0"/>
            </a:gradFill>
          </a:defRPr>
        </a:defPPr>
      </a:lstStyle>
      <a:style>
        <a:lnRef idx="1">
          <a:schemeClr val="accent2"/>
        </a:lnRef>
        <a:fillRef idx="3">
          <a:schemeClr val="accent2"/>
        </a:fillRef>
        <a:effectRef idx="2">
          <a:schemeClr val="accent2"/>
        </a:effectRef>
        <a:fontRef idx="minor">
          <a:schemeClr val="lt1"/>
        </a:fontRef>
      </a:style>
    </a:spDef>
    <a:txDef>
      <a:spPr>
        <a:noFill/>
      </a:spPr>
      <a:bodyPr wrap="square" lIns="0" tIns="0" rIns="0" bIns="0" rtlCol="0">
        <a:spAutoFit/>
      </a:bodyPr>
      <a:lstStyle>
        <a:defPPr>
          <a:defRPr sz="2400" dirty="0" err="1" smtClean="0">
            <a:gradFill>
              <a:gsLst>
                <a:gs pos="0">
                  <a:schemeClr val="tx1"/>
                </a:gs>
                <a:gs pos="86000">
                  <a:schemeClr val="tx1"/>
                </a:gs>
              </a:gsLst>
              <a:lin ang="5400000" scaled="0"/>
            </a:gradFill>
          </a:defRPr>
        </a:defPPr>
      </a:lstStyle>
    </a:txDef>
  </a:objectDefaults>
  <a:extraClrSchemeLst/>
</a:theme>
</file>

<file path=ppt/theme/themeOverride1.xml><?xml version="1.0" encoding="utf-8"?>
<a:themeOverride xmlns:a="http://schemas.openxmlformats.org/drawingml/2006/main">
  <a:clrScheme name="AP College Board">
    <a:dk1>
      <a:sysClr val="windowText" lastClr="000000"/>
    </a:dk1>
    <a:lt1>
      <a:sysClr val="window" lastClr="FFFFFF"/>
    </a:lt1>
    <a:dk2>
      <a:srgbClr val="696A6D"/>
    </a:dk2>
    <a:lt2>
      <a:srgbClr val="A5A5A5"/>
    </a:lt2>
    <a:accent1>
      <a:srgbClr val="AB0635"/>
    </a:accent1>
    <a:accent2>
      <a:srgbClr val="696A6D"/>
    </a:accent2>
    <a:accent3>
      <a:srgbClr val="E5D490"/>
    </a:accent3>
    <a:accent4>
      <a:srgbClr val="0099FF"/>
    </a:accent4>
    <a:accent5>
      <a:srgbClr val="A78642"/>
    </a:accent5>
    <a:accent6>
      <a:srgbClr val="92B534"/>
    </a:accent6>
    <a:hlink>
      <a:srgbClr val="C34726"/>
    </a:hlink>
    <a:folHlink>
      <a:srgbClr val="D9B110"/>
    </a:folHlink>
  </a:clrScheme>
  <a:fontScheme name="Opulent">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lackTie">
    <a:fillStyleLst>
      <a:solidFill>
        <a:schemeClr val="phClr"/>
      </a:solidFill>
      <a:gradFill rotWithShape="1">
        <a:gsLst>
          <a:gs pos="0">
            <a:schemeClr val="phClr">
              <a:tint val="45000"/>
              <a:satMod val="220000"/>
            </a:schemeClr>
          </a:gs>
          <a:gs pos="30000">
            <a:schemeClr val="phClr">
              <a:tint val="61000"/>
              <a:satMod val="220000"/>
            </a:schemeClr>
          </a:gs>
          <a:gs pos="45000">
            <a:schemeClr val="phClr">
              <a:tint val="66000"/>
              <a:satMod val="240000"/>
            </a:schemeClr>
          </a:gs>
          <a:gs pos="55000">
            <a:schemeClr val="phClr">
              <a:tint val="66000"/>
              <a:satMod val="220000"/>
            </a:schemeClr>
          </a:gs>
          <a:gs pos="73000">
            <a:schemeClr val="phClr">
              <a:tint val="61000"/>
              <a:satMod val="220000"/>
            </a:schemeClr>
          </a:gs>
          <a:gs pos="100000">
            <a:schemeClr val="phClr">
              <a:tint val="45000"/>
              <a:satMod val="220000"/>
            </a:schemeClr>
          </a:gs>
        </a:gsLst>
        <a:lin ang="950000" scaled="1"/>
      </a:gradFill>
      <a:gradFill rotWithShape="1">
        <a:gsLst>
          <a:gs pos="0">
            <a:schemeClr val="phClr">
              <a:shade val="63000"/>
              <a:satMod val="110000"/>
            </a:schemeClr>
          </a:gs>
          <a:gs pos="30000">
            <a:schemeClr val="phClr">
              <a:shade val="90000"/>
              <a:satMod val="120000"/>
            </a:schemeClr>
          </a:gs>
          <a:gs pos="45000">
            <a:schemeClr val="phClr">
              <a:shade val="100000"/>
              <a:satMod val="128000"/>
            </a:schemeClr>
          </a:gs>
          <a:gs pos="55000">
            <a:schemeClr val="phClr">
              <a:shade val="100000"/>
              <a:satMod val="128000"/>
            </a:schemeClr>
          </a:gs>
          <a:gs pos="73000">
            <a:schemeClr val="phClr">
              <a:shade val="90000"/>
              <a:satMod val="120000"/>
            </a:schemeClr>
          </a:gs>
          <a:gs pos="100000">
            <a:schemeClr val="phClr">
              <a:shade val="63000"/>
              <a:satMod val="110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1909" dir="5400000" rotWithShape="0">
            <a:srgbClr val="000000">
              <a:alpha val="40000"/>
            </a:srgbClr>
          </a:outerShdw>
        </a:effectLst>
      </a:effectStyle>
      <a:effectStyle>
        <a:effectLst>
          <a:outerShdw blurRad="57150" dist="38100" dir="5400000" algn="br" rotWithShape="0">
            <a:srgbClr val="000000">
              <a:alpha val="57000"/>
            </a:srgbClr>
          </a:outerShdw>
        </a:effectLst>
        <a:scene3d>
          <a:camera prst="orthographicFront">
            <a:rot lat="0" lon="0" rev="0"/>
          </a:camera>
          <a:lightRig rig="twoPt" dir="t">
            <a:rot lat="0" lon="0" rev="1800000"/>
          </a:lightRig>
        </a:scene3d>
        <a:sp3d>
          <a:bevelT w="444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AP College Board">
    <a:dk1>
      <a:sysClr val="windowText" lastClr="000000"/>
    </a:dk1>
    <a:lt1>
      <a:sysClr val="window" lastClr="FFFFFF"/>
    </a:lt1>
    <a:dk2>
      <a:srgbClr val="696A6D"/>
    </a:dk2>
    <a:lt2>
      <a:srgbClr val="A5A5A5"/>
    </a:lt2>
    <a:accent1>
      <a:srgbClr val="AB0635"/>
    </a:accent1>
    <a:accent2>
      <a:srgbClr val="696A6D"/>
    </a:accent2>
    <a:accent3>
      <a:srgbClr val="E5D490"/>
    </a:accent3>
    <a:accent4>
      <a:srgbClr val="0099FF"/>
    </a:accent4>
    <a:accent5>
      <a:srgbClr val="A78642"/>
    </a:accent5>
    <a:accent6>
      <a:srgbClr val="92B534"/>
    </a:accent6>
    <a:hlink>
      <a:srgbClr val="C34726"/>
    </a:hlink>
    <a:folHlink>
      <a:srgbClr val="D9B110"/>
    </a:folHlink>
  </a:clrScheme>
  <a:fontScheme name="Opulent">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lackTie">
    <a:fillStyleLst>
      <a:solidFill>
        <a:schemeClr val="phClr"/>
      </a:solidFill>
      <a:gradFill rotWithShape="1">
        <a:gsLst>
          <a:gs pos="0">
            <a:schemeClr val="phClr">
              <a:tint val="45000"/>
              <a:satMod val="220000"/>
            </a:schemeClr>
          </a:gs>
          <a:gs pos="30000">
            <a:schemeClr val="phClr">
              <a:tint val="61000"/>
              <a:satMod val="220000"/>
            </a:schemeClr>
          </a:gs>
          <a:gs pos="45000">
            <a:schemeClr val="phClr">
              <a:tint val="66000"/>
              <a:satMod val="240000"/>
            </a:schemeClr>
          </a:gs>
          <a:gs pos="55000">
            <a:schemeClr val="phClr">
              <a:tint val="66000"/>
              <a:satMod val="220000"/>
            </a:schemeClr>
          </a:gs>
          <a:gs pos="73000">
            <a:schemeClr val="phClr">
              <a:tint val="61000"/>
              <a:satMod val="220000"/>
            </a:schemeClr>
          </a:gs>
          <a:gs pos="100000">
            <a:schemeClr val="phClr">
              <a:tint val="45000"/>
              <a:satMod val="220000"/>
            </a:schemeClr>
          </a:gs>
        </a:gsLst>
        <a:lin ang="950000" scaled="1"/>
      </a:gradFill>
      <a:gradFill rotWithShape="1">
        <a:gsLst>
          <a:gs pos="0">
            <a:schemeClr val="phClr">
              <a:shade val="63000"/>
              <a:satMod val="110000"/>
            </a:schemeClr>
          </a:gs>
          <a:gs pos="30000">
            <a:schemeClr val="phClr">
              <a:shade val="90000"/>
              <a:satMod val="120000"/>
            </a:schemeClr>
          </a:gs>
          <a:gs pos="45000">
            <a:schemeClr val="phClr">
              <a:shade val="100000"/>
              <a:satMod val="128000"/>
            </a:schemeClr>
          </a:gs>
          <a:gs pos="55000">
            <a:schemeClr val="phClr">
              <a:shade val="100000"/>
              <a:satMod val="128000"/>
            </a:schemeClr>
          </a:gs>
          <a:gs pos="73000">
            <a:schemeClr val="phClr">
              <a:shade val="90000"/>
              <a:satMod val="120000"/>
            </a:schemeClr>
          </a:gs>
          <a:gs pos="100000">
            <a:schemeClr val="phClr">
              <a:shade val="63000"/>
              <a:satMod val="110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1909" dir="5400000" rotWithShape="0">
            <a:srgbClr val="000000">
              <a:alpha val="40000"/>
            </a:srgbClr>
          </a:outerShdw>
        </a:effectLst>
      </a:effectStyle>
      <a:effectStyle>
        <a:effectLst>
          <a:outerShdw blurRad="57150" dist="38100" dir="5400000" algn="br" rotWithShape="0">
            <a:srgbClr val="000000">
              <a:alpha val="57000"/>
            </a:srgbClr>
          </a:outerShdw>
        </a:effectLst>
        <a:scene3d>
          <a:camera prst="orthographicFront">
            <a:rot lat="0" lon="0" rev="0"/>
          </a:camera>
          <a:lightRig rig="twoPt" dir="t">
            <a:rot lat="0" lon="0" rev="1800000"/>
          </a:lightRig>
        </a:scene3d>
        <a:sp3d>
          <a:bevelT w="444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AP College Board">
    <a:dk1>
      <a:sysClr val="windowText" lastClr="000000"/>
    </a:dk1>
    <a:lt1>
      <a:sysClr val="window" lastClr="FFFFFF"/>
    </a:lt1>
    <a:dk2>
      <a:srgbClr val="696A6D"/>
    </a:dk2>
    <a:lt2>
      <a:srgbClr val="A5A5A5"/>
    </a:lt2>
    <a:accent1>
      <a:srgbClr val="AB0635"/>
    </a:accent1>
    <a:accent2>
      <a:srgbClr val="696A6D"/>
    </a:accent2>
    <a:accent3>
      <a:srgbClr val="E5D490"/>
    </a:accent3>
    <a:accent4>
      <a:srgbClr val="0099FF"/>
    </a:accent4>
    <a:accent5>
      <a:srgbClr val="A78642"/>
    </a:accent5>
    <a:accent6>
      <a:srgbClr val="92B534"/>
    </a:accent6>
    <a:hlink>
      <a:srgbClr val="C34726"/>
    </a:hlink>
    <a:folHlink>
      <a:srgbClr val="D9B110"/>
    </a:folHlink>
  </a:clrScheme>
  <a:fontScheme name="Opulent">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lackTie">
    <a:fillStyleLst>
      <a:solidFill>
        <a:schemeClr val="phClr"/>
      </a:solidFill>
      <a:gradFill rotWithShape="1">
        <a:gsLst>
          <a:gs pos="0">
            <a:schemeClr val="phClr">
              <a:tint val="45000"/>
              <a:satMod val="220000"/>
            </a:schemeClr>
          </a:gs>
          <a:gs pos="30000">
            <a:schemeClr val="phClr">
              <a:tint val="61000"/>
              <a:satMod val="220000"/>
            </a:schemeClr>
          </a:gs>
          <a:gs pos="45000">
            <a:schemeClr val="phClr">
              <a:tint val="66000"/>
              <a:satMod val="240000"/>
            </a:schemeClr>
          </a:gs>
          <a:gs pos="55000">
            <a:schemeClr val="phClr">
              <a:tint val="66000"/>
              <a:satMod val="220000"/>
            </a:schemeClr>
          </a:gs>
          <a:gs pos="73000">
            <a:schemeClr val="phClr">
              <a:tint val="61000"/>
              <a:satMod val="220000"/>
            </a:schemeClr>
          </a:gs>
          <a:gs pos="100000">
            <a:schemeClr val="phClr">
              <a:tint val="45000"/>
              <a:satMod val="220000"/>
            </a:schemeClr>
          </a:gs>
        </a:gsLst>
        <a:lin ang="950000" scaled="1"/>
      </a:gradFill>
      <a:gradFill rotWithShape="1">
        <a:gsLst>
          <a:gs pos="0">
            <a:schemeClr val="phClr">
              <a:shade val="63000"/>
              <a:satMod val="110000"/>
            </a:schemeClr>
          </a:gs>
          <a:gs pos="30000">
            <a:schemeClr val="phClr">
              <a:shade val="90000"/>
              <a:satMod val="120000"/>
            </a:schemeClr>
          </a:gs>
          <a:gs pos="45000">
            <a:schemeClr val="phClr">
              <a:shade val="100000"/>
              <a:satMod val="128000"/>
            </a:schemeClr>
          </a:gs>
          <a:gs pos="55000">
            <a:schemeClr val="phClr">
              <a:shade val="100000"/>
              <a:satMod val="128000"/>
            </a:schemeClr>
          </a:gs>
          <a:gs pos="73000">
            <a:schemeClr val="phClr">
              <a:shade val="90000"/>
              <a:satMod val="120000"/>
            </a:schemeClr>
          </a:gs>
          <a:gs pos="100000">
            <a:schemeClr val="phClr">
              <a:shade val="63000"/>
              <a:satMod val="110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1909" dir="5400000" rotWithShape="0">
            <a:srgbClr val="000000">
              <a:alpha val="40000"/>
            </a:srgbClr>
          </a:outerShdw>
        </a:effectLst>
      </a:effectStyle>
      <a:effectStyle>
        <a:effectLst>
          <a:outerShdw blurRad="57150" dist="38100" dir="5400000" algn="br" rotWithShape="0">
            <a:srgbClr val="000000">
              <a:alpha val="57000"/>
            </a:srgbClr>
          </a:outerShdw>
        </a:effectLst>
        <a:scene3d>
          <a:camera prst="orthographicFront">
            <a:rot lat="0" lon="0" rev="0"/>
          </a:camera>
          <a:lightRig rig="twoPt" dir="t">
            <a:rot lat="0" lon="0" rev="1800000"/>
          </a:lightRig>
        </a:scene3d>
        <a:sp3d>
          <a:bevelT w="444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AP College Board">
    <a:dk1>
      <a:sysClr val="windowText" lastClr="000000"/>
    </a:dk1>
    <a:lt1>
      <a:sysClr val="window" lastClr="FFFFFF"/>
    </a:lt1>
    <a:dk2>
      <a:srgbClr val="696A6D"/>
    </a:dk2>
    <a:lt2>
      <a:srgbClr val="A5A5A5"/>
    </a:lt2>
    <a:accent1>
      <a:srgbClr val="AB0635"/>
    </a:accent1>
    <a:accent2>
      <a:srgbClr val="696A6D"/>
    </a:accent2>
    <a:accent3>
      <a:srgbClr val="E5D490"/>
    </a:accent3>
    <a:accent4>
      <a:srgbClr val="0099FF"/>
    </a:accent4>
    <a:accent5>
      <a:srgbClr val="A78642"/>
    </a:accent5>
    <a:accent6>
      <a:srgbClr val="92B534"/>
    </a:accent6>
    <a:hlink>
      <a:srgbClr val="C34726"/>
    </a:hlink>
    <a:folHlink>
      <a:srgbClr val="D9B110"/>
    </a:folHlink>
  </a:clrScheme>
  <a:fontScheme name="Opulent">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lackTie">
    <a:fillStyleLst>
      <a:solidFill>
        <a:schemeClr val="phClr"/>
      </a:solidFill>
      <a:gradFill rotWithShape="1">
        <a:gsLst>
          <a:gs pos="0">
            <a:schemeClr val="phClr">
              <a:tint val="45000"/>
              <a:satMod val="220000"/>
            </a:schemeClr>
          </a:gs>
          <a:gs pos="30000">
            <a:schemeClr val="phClr">
              <a:tint val="61000"/>
              <a:satMod val="220000"/>
            </a:schemeClr>
          </a:gs>
          <a:gs pos="45000">
            <a:schemeClr val="phClr">
              <a:tint val="66000"/>
              <a:satMod val="240000"/>
            </a:schemeClr>
          </a:gs>
          <a:gs pos="55000">
            <a:schemeClr val="phClr">
              <a:tint val="66000"/>
              <a:satMod val="220000"/>
            </a:schemeClr>
          </a:gs>
          <a:gs pos="73000">
            <a:schemeClr val="phClr">
              <a:tint val="61000"/>
              <a:satMod val="220000"/>
            </a:schemeClr>
          </a:gs>
          <a:gs pos="100000">
            <a:schemeClr val="phClr">
              <a:tint val="45000"/>
              <a:satMod val="220000"/>
            </a:schemeClr>
          </a:gs>
        </a:gsLst>
        <a:lin ang="950000" scaled="1"/>
      </a:gradFill>
      <a:gradFill rotWithShape="1">
        <a:gsLst>
          <a:gs pos="0">
            <a:schemeClr val="phClr">
              <a:shade val="63000"/>
              <a:satMod val="110000"/>
            </a:schemeClr>
          </a:gs>
          <a:gs pos="30000">
            <a:schemeClr val="phClr">
              <a:shade val="90000"/>
              <a:satMod val="120000"/>
            </a:schemeClr>
          </a:gs>
          <a:gs pos="45000">
            <a:schemeClr val="phClr">
              <a:shade val="100000"/>
              <a:satMod val="128000"/>
            </a:schemeClr>
          </a:gs>
          <a:gs pos="55000">
            <a:schemeClr val="phClr">
              <a:shade val="100000"/>
              <a:satMod val="128000"/>
            </a:schemeClr>
          </a:gs>
          <a:gs pos="73000">
            <a:schemeClr val="phClr">
              <a:shade val="90000"/>
              <a:satMod val="120000"/>
            </a:schemeClr>
          </a:gs>
          <a:gs pos="100000">
            <a:schemeClr val="phClr">
              <a:shade val="63000"/>
              <a:satMod val="110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1909" dir="5400000" rotWithShape="0">
            <a:srgbClr val="000000">
              <a:alpha val="40000"/>
            </a:srgbClr>
          </a:outerShdw>
        </a:effectLst>
      </a:effectStyle>
      <a:effectStyle>
        <a:effectLst>
          <a:outerShdw blurRad="57150" dist="38100" dir="5400000" algn="br" rotWithShape="0">
            <a:srgbClr val="000000">
              <a:alpha val="57000"/>
            </a:srgbClr>
          </a:outerShdw>
        </a:effectLst>
        <a:scene3d>
          <a:camera prst="orthographicFront">
            <a:rot lat="0" lon="0" rev="0"/>
          </a:camera>
          <a:lightRig rig="twoPt" dir="t">
            <a:rot lat="0" lon="0" rev="1800000"/>
          </a:lightRig>
        </a:scene3d>
        <a:sp3d>
          <a:bevelT w="444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AP College Board">
    <a:dk1>
      <a:sysClr val="windowText" lastClr="000000"/>
    </a:dk1>
    <a:lt1>
      <a:sysClr val="window" lastClr="FFFFFF"/>
    </a:lt1>
    <a:dk2>
      <a:srgbClr val="696A6D"/>
    </a:dk2>
    <a:lt2>
      <a:srgbClr val="A5A5A5"/>
    </a:lt2>
    <a:accent1>
      <a:srgbClr val="AB0635"/>
    </a:accent1>
    <a:accent2>
      <a:srgbClr val="696A6D"/>
    </a:accent2>
    <a:accent3>
      <a:srgbClr val="E5D490"/>
    </a:accent3>
    <a:accent4>
      <a:srgbClr val="0099FF"/>
    </a:accent4>
    <a:accent5>
      <a:srgbClr val="A78642"/>
    </a:accent5>
    <a:accent6>
      <a:srgbClr val="92B534"/>
    </a:accent6>
    <a:hlink>
      <a:srgbClr val="C34726"/>
    </a:hlink>
    <a:folHlink>
      <a:srgbClr val="D9B110"/>
    </a:folHlink>
  </a:clrScheme>
  <a:fontScheme name="Opulent">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lackTie">
    <a:fillStyleLst>
      <a:solidFill>
        <a:schemeClr val="phClr"/>
      </a:solidFill>
      <a:gradFill rotWithShape="1">
        <a:gsLst>
          <a:gs pos="0">
            <a:schemeClr val="phClr">
              <a:tint val="45000"/>
              <a:satMod val="220000"/>
            </a:schemeClr>
          </a:gs>
          <a:gs pos="30000">
            <a:schemeClr val="phClr">
              <a:tint val="61000"/>
              <a:satMod val="220000"/>
            </a:schemeClr>
          </a:gs>
          <a:gs pos="45000">
            <a:schemeClr val="phClr">
              <a:tint val="66000"/>
              <a:satMod val="240000"/>
            </a:schemeClr>
          </a:gs>
          <a:gs pos="55000">
            <a:schemeClr val="phClr">
              <a:tint val="66000"/>
              <a:satMod val="220000"/>
            </a:schemeClr>
          </a:gs>
          <a:gs pos="73000">
            <a:schemeClr val="phClr">
              <a:tint val="61000"/>
              <a:satMod val="220000"/>
            </a:schemeClr>
          </a:gs>
          <a:gs pos="100000">
            <a:schemeClr val="phClr">
              <a:tint val="45000"/>
              <a:satMod val="220000"/>
            </a:schemeClr>
          </a:gs>
        </a:gsLst>
        <a:lin ang="950000" scaled="1"/>
      </a:gradFill>
      <a:gradFill rotWithShape="1">
        <a:gsLst>
          <a:gs pos="0">
            <a:schemeClr val="phClr">
              <a:shade val="63000"/>
              <a:satMod val="110000"/>
            </a:schemeClr>
          </a:gs>
          <a:gs pos="30000">
            <a:schemeClr val="phClr">
              <a:shade val="90000"/>
              <a:satMod val="120000"/>
            </a:schemeClr>
          </a:gs>
          <a:gs pos="45000">
            <a:schemeClr val="phClr">
              <a:shade val="100000"/>
              <a:satMod val="128000"/>
            </a:schemeClr>
          </a:gs>
          <a:gs pos="55000">
            <a:schemeClr val="phClr">
              <a:shade val="100000"/>
              <a:satMod val="128000"/>
            </a:schemeClr>
          </a:gs>
          <a:gs pos="73000">
            <a:schemeClr val="phClr">
              <a:shade val="90000"/>
              <a:satMod val="120000"/>
            </a:schemeClr>
          </a:gs>
          <a:gs pos="100000">
            <a:schemeClr val="phClr">
              <a:shade val="63000"/>
              <a:satMod val="110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1909" dir="5400000" rotWithShape="0">
            <a:srgbClr val="000000">
              <a:alpha val="40000"/>
            </a:srgbClr>
          </a:outerShdw>
        </a:effectLst>
      </a:effectStyle>
      <a:effectStyle>
        <a:effectLst>
          <a:outerShdw blurRad="57150" dist="38100" dir="5400000" algn="br" rotWithShape="0">
            <a:srgbClr val="000000">
              <a:alpha val="57000"/>
            </a:srgbClr>
          </a:outerShdw>
        </a:effectLst>
        <a:scene3d>
          <a:camera prst="orthographicFront">
            <a:rot lat="0" lon="0" rev="0"/>
          </a:camera>
          <a:lightRig rig="twoPt" dir="t">
            <a:rot lat="0" lon="0" rev="1800000"/>
          </a:lightRig>
        </a:scene3d>
        <a:sp3d>
          <a:bevelT w="444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7978</TotalTime>
  <Words>1519</Words>
  <Application>Microsoft Office PowerPoint</Application>
  <PresentationFormat>On-screen Show (4:3)</PresentationFormat>
  <Paragraphs>300</Paragraphs>
  <Slides>66</Slides>
  <Notes>44</Notes>
  <HiddenSlides>0</HiddenSlides>
  <MMClips>0</MMClips>
  <ScaleCrop>false</ScaleCrop>
  <HeadingPairs>
    <vt:vector size="4" baseType="variant">
      <vt:variant>
        <vt:lpstr>Theme</vt:lpstr>
      </vt:variant>
      <vt:variant>
        <vt:i4>10</vt:i4>
      </vt:variant>
      <vt:variant>
        <vt:lpstr>Slide Titles</vt:lpstr>
      </vt:variant>
      <vt:variant>
        <vt:i4>66</vt:i4>
      </vt:variant>
    </vt:vector>
  </HeadingPairs>
  <TitlesOfParts>
    <vt:vector size="76" baseType="lpstr">
      <vt:lpstr>Kirsten-template-newtitle</vt:lpstr>
      <vt:lpstr>AP_2011_template_4x3_v03</vt:lpstr>
      <vt:lpstr>1_AP_2011_template_4x3_v03</vt:lpstr>
      <vt:lpstr>2_AP_2011_template_4x3_v03</vt:lpstr>
      <vt:lpstr>3_AP_2011_template_4x3_v03</vt:lpstr>
      <vt:lpstr>4_AP_2011_template_4x3_v03</vt:lpstr>
      <vt:lpstr>5_AP_2011_template_4x3_v03</vt:lpstr>
      <vt:lpstr>6_AP_2011_template_4x3_v03</vt:lpstr>
      <vt:lpstr>1_Kirsten-template-newtitle</vt:lpstr>
      <vt:lpstr>CB BrandingPPTCyanTemplate</vt:lpstr>
      <vt:lpstr>Slide 1</vt:lpstr>
      <vt:lpstr>Slide 2</vt:lpstr>
      <vt:lpstr>Sir Ken Robinson RSA Animate - Changing Education Paradigms</vt:lpstr>
      <vt:lpstr>Slide 4</vt:lpstr>
      <vt:lpstr>Paradigm Shift for Students  (and Teachers)</vt:lpstr>
      <vt:lpstr>How “Scientific” are AP Sciences?</vt:lpstr>
      <vt:lpstr>Goals of the AP® Science Revision</vt:lpstr>
      <vt:lpstr>Science Educational Reform Efforts &amp; “Science Practices”</vt:lpstr>
      <vt:lpstr>Slide 9</vt:lpstr>
      <vt:lpstr>Student Questions that I Hate</vt:lpstr>
      <vt:lpstr>Slide 11</vt:lpstr>
      <vt:lpstr>Slide 12</vt:lpstr>
      <vt:lpstr>Seven Days of Observing Germinating and Growing Mung Beans</vt:lpstr>
      <vt:lpstr>Slide 14</vt:lpstr>
      <vt:lpstr>Slide 15</vt:lpstr>
      <vt:lpstr>The Investigation is Over…NOW WHAT?</vt:lpstr>
      <vt:lpstr>Slide 17</vt:lpstr>
      <vt:lpstr>Slide 18</vt:lpstr>
      <vt:lpstr>Slide 19</vt:lpstr>
      <vt:lpstr>Conclusion/Errors</vt:lpstr>
      <vt:lpstr>Slide 21</vt:lpstr>
      <vt:lpstr>Slide 22</vt:lpstr>
      <vt:lpstr>Slide 23</vt:lpstr>
      <vt:lpstr>Slide 24</vt:lpstr>
      <vt:lpstr>Conclusion/Errors</vt:lpstr>
      <vt:lpstr>Slide 26</vt:lpstr>
      <vt:lpstr>Slide 27</vt:lpstr>
      <vt:lpstr>Slide 28</vt:lpstr>
      <vt:lpstr>Slide 29</vt:lpstr>
      <vt:lpstr>Slide 30</vt:lpstr>
      <vt:lpstr>Conclusion/Errors</vt:lpstr>
      <vt:lpstr>Slide 32</vt:lpstr>
      <vt:lpstr>Conclusion/Errors</vt:lpstr>
      <vt:lpstr>Slide 34</vt:lpstr>
      <vt:lpstr>Slide 35</vt:lpstr>
      <vt:lpstr>Slide 36</vt:lpstr>
      <vt:lpstr>Slide 37</vt:lpstr>
      <vt:lpstr>Slide 38</vt:lpstr>
      <vt:lpstr>Slide 39</vt:lpstr>
      <vt:lpstr>Slide 40</vt:lpstr>
      <vt:lpstr>Slide 41</vt:lpstr>
      <vt:lpstr>Slide 42</vt:lpstr>
      <vt:lpstr>Resources for Student-Centered, Inquiry-Based Learning</vt:lpstr>
      <vt:lpstr>Slide 44</vt:lpstr>
      <vt:lpstr>Image-J Animation - El Niño</vt:lpstr>
      <vt:lpstr>ArcMap - Zebra Mussels</vt:lpstr>
      <vt:lpstr>ArcMap Data Analysis Yellowstone Fires</vt:lpstr>
      <vt:lpstr>AEJEE Earthquakes</vt:lpstr>
      <vt:lpstr>Google Earth - Turtle Travel</vt:lpstr>
      <vt:lpstr>Resources for Inquiry-Based Learning: NASA Instructional Modules </vt:lpstr>
      <vt:lpstr>Slide 51</vt:lpstr>
      <vt:lpstr>Slide 52</vt:lpstr>
      <vt:lpstr>Slide 53</vt:lpstr>
      <vt:lpstr>Slide 54</vt:lpstr>
      <vt:lpstr>Slide 55</vt:lpstr>
      <vt:lpstr>Paradigm Shift for Students  (and Teachers)</vt:lpstr>
      <vt:lpstr>Slide 57</vt:lpstr>
      <vt:lpstr> Ecosim* overview for NEMoW  *and spawn of Ecosim: related dynamic models including Ecospace</vt:lpstr>
      <vt:lpstr>What is/has/will the model be used for?</vt:lpstr>
      <vt:lpstr>Static food web to dynamic simulation requires functional response  + age structured population dynamics</vt:lpstr>
      <vt:lpstr>Gulf of Alaska (GOA) simulation</vt:lpstr>
      <vt:lpstr>Experience: equilibrium + uninformative data + vulnerability estimation in the GOA*</vt:lpstr>
      <vt:lpstr>Different drivers for different species*</vt:lpstr>
      <vt:lpstr>Slide 64</vt:lpstr>
      <vt:lpstr>What is Scientific Method?</vt:lpstr>
      <vt:lpstr>Slide 66</vt:lpstr>
    </vt:vector>
  </TitlesOfParts>
  <Manager>&lt;Content Manager Name Here&gt;</Manager>
  <Company>The College Board</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of Presentation</dc:title>
  <dc:subject>AP College Boards</dc:subject>
  <dc:creator>Kirsten Wheaton</dc:creator>
  <dc:description>Template: KathleenM, Azure_x000d_
Formatting:_x000d_
Event Date: 2011_x000d_
Event Location: _x000d_
Audience Type:</dc:description>
  <cp:lastModifiedBy>Ewoldsen</cp:lastModifiedBy>
  <cp:revision>264</cp:revision>
  <dcterms:created xsi:type="dcterms:W3CDTF">2011-09-28T15:00:23Z</dcterms:created>
  <dcterms:modified xsi:type="dcterms:W3CDTF">2013-04-11T01:40:53Z</dcterms:modified>
</cp:coreProperties>
</file>